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713" r:id="rId3"/>
  </p:sldMasterIdLst>
  <p:sldIdLst>
    <p:sldId id="256" r:id="rId4"/>
    <p:sldId id="257" r:id="rId5"/>
    <p:sldId id="258" r:id="rId6"/>
    <p:sldId id="259" r:id="rId7"/>
    <p:sldId id="260" r:id="rId8"/>
    <p:sldId id="261" r:id="rId9"/>
    <p:sldId id="262" r:id="rId10"/>
    <p:sldId id="263" r:id="rId11"/>
    <p:sldId id="264" r:id="rId12"/>
    <p:sldId id="267" r:id="rId13"/>
    <p:sldId id="265" r:id="rId14"/>
    <p:sldId id="266" r:id="rId15"/>
    <p:sldId id="268" r:id="rId16"/>
    <p:sldId id="269" r:id="rId17"/>
    <p:sldId id="270" r:id="rId18"/>
    <p:sldId id="271" r:id="rId19"/>
    <p:sldId id="272" r:id="rId20"/>
    <p:sldId id="273" r:id="rId21"/>
    <p:sldId id="274" r:id="rId22"/>
    <p:sldId id="275" r:id="rId23"/>
    <p:sldId id="276" r:id="rId24"/>
    <p:sldId id="278" r:id="rId25"/>
    <p:sldId id="277" r:id="rId2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B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B3B215-B1EB-438E-84E8-1D0D97D44E02}" v="50" dt="2022-05-24T19:04:02.6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04" d="100"/>
          <a:sy n="104" d="100"/>
        </p:scale>
        <p:origin x="144"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ROMERO RAMIREZ" userId="20d34da2-d9fa-418c-b7b3-eb71643abcba" providerId="ADAL" clId="{ECB3B215-B1EB-438E-84E8-1D0D97D44E02}"/>
    <pc:docChg chg="undo custSel modSld sldOrd">
      <pc:chgData name="ALEJANDRO ROMERO RAMIREZ" userId="20d34da2-d9fa-418c-b7b3-eb71643abcba" providerId="ADAL" clId="{ECB3B215-B1EB-438E-84E8-1D0D97D44E02}" dt="2022-05-24T19:04:02.654" v="432"/>
      <pc:docMkLst>
        <pc:docMk/>
      </pc:docMkLst>
      <pc:sldChg chg="addSp delSp modSp mod setBg delDesignElem">
        <pc:chgData name="ALEJANDRO ROMERO RAMIREZ" userId="20d34da2-d9fa-418c-b7b3-eb71643abcba" providerId="ADAL" clId="{ECB3B215-B1EB-438E-84E8-1D0D97D44E02}" dt="2022-05-24T18:58:32.878" v="415"/>
        <pc:sldMkLst>
          <pc:docMk/>
          <pc:sldMk cId="3385214479" sldId="256"/>
        </pc:sldMkLst>
        <pc:spChg chg="mod">
          <ac:chgData name="ALEJANDRO ROMERO RAMIREZ" userId="20d34da2-d9fa-418c-b7b3-eb71643abcba" providerId="ADAL" clId="{ECB3B215-B1EB-438E-84E8-1D0D97D44E02}" dt="2022-05-24T18:57:25.770" v="413" actId="16037"/>
          <ac:spMkLst>
            <pc:docMk/>
            <pc:sldMk cId="3385214479" sldId="256"/>
            <ac:spMk id="4" creationId="{5CA4AF81-4AD9-CE43-633B-8E1E3C1F8794}"/>
          </ac:spMkLst>
        </pc:spChg>
        <pc:spChg chg="mod">
          <ac:chgData name="ALEJANDRO ROMERO RAMIREZ" userId="20d34da2-d9fa-418c-b7b3-eb71643abcba" providerId="ADAL" clId="{ECB3B215-B1EB-438E-84E8-1D0D97D44E02}" dt="2022-05-24T18:56:40.025" v="411" actId="27636"/>
          <ac:spMkLst>
            <pc:docMk/>
            <pc:sldMk cId="3385214479" sldId="256"/>
            <ac:spMk id="5" creationId="{8857717B-15E1-B38D-7B84-BB5697A93681}"/>
          </ac:spMkLst>
        </pc:spChg>
        <pc:spChg chg="add del">
          <ac:chgData name="ALEJANDRO ROMERO RAMIREZ" userId="20d34da2-d9fa-418c-b7b3-eb71643abcba" providerId="ADAL" clId="{ECB3B215-B1EB-438E-84E8-1D0D97D44E02}" dt="2022-05-24T18:56:39.976" v="410"/>
          <ac:spMkLst>
            <pc:docMk/>
            <pc:sldMk cId="3385214479" sldId="256"/>
            <ac:spMk id="192" creationId="{D75A5B51-0925-4835-8511-A0DD17EAA97C}"/>
          </ac:spMkLst>
        </pc:spChg>
        <pc:spChg chg="add del">
          <ac:chgData name="ALEJANDRO ROMERO RAMIREZ" userId="20d34da2-d9fa-418c-b7b3-eb71643abcba" providerId="ADAL" clId="{ECB3B215-B1EB-438E-84E8-1D0D97D44E02}" dt="2022-05-24T18:56:39.976" v="410"/>
          <ac:spMkLst>
            <pc:docMk/>
            <pc:sldMk cId="3385214479" sldId="256"/>
            <ac:spMk id="193" creationId="{5CDFD20D-8E4F-4E3A-AF87-93F23E0DBFB3}"/>
          </ac:spMkLst>
        </pc:spChg>
        <pc:picChg chg="mod">
          <ac:chgData name="ALEJANDRO ROMERO RAMIREZ" userId="20d34da2-d9fa-418c-b7b3-eb71643abcba" providerId="ADAL" clId="{ECB3B215-B1EB-438E-84E8-1D0D97D44E02}" dt="2022-05-24T18:52:11.994" v="373" actId="1440"/>
          <ac:picMkLst>
            <pc:docMk/>
            <pc:sldMk cId="3385214479" sldId="256"/>
            <ac:picMk id="1026" creationId="{69DE5D92-E88F-4171-2F3D-0834A8723D74}"/>
          </ac:picMkLst>
        </pc:picChg>
      </pc:sldChg>
      <pc:sldChg chg="addSp delSp modSp mod setBg delDesignElem">
        <pc:chgData name="ALEJANDRO ROMERO RAMIREZ" userId="20d34da2-d9fa-418c-b7b3-eb71643abcba" providerId="ADAL" clId="{ECB3B215-B1EB-438E-84E8-1D0D97D44E02}" dt="2022-05-24T18:59:11.699" v="416"/>
        <pc:sldMkLst>
          <pc:docMk/>
          <pc:sldMk cId="2299685976" sldId="257"/>
        </pc:sldMkLst>
        <pc:spChg chg="mod">
          <ac:chgData name="ALEJANDRO ROMERO RAMIREZ" userId="20d34da2-d9fa-418c-b7b3-eb71643abcba" providerId="ADAL" clId="{ECB3B215-B1EB-438E-84E8-1D0D97D44E02}" dt="2022-05-24T17:34:23.113" v="93" actId="20577"/>
          <ac:spMkLst>
            <pc:docMk/>
            <pc:sldMk cId="2299685976" sldId="257"/>
            <ac:spMk id="3" creationId="{DE81A285-C2DB-B4B4-A2F7-8FE83E927EA2}"/>
          </ac:spMkLst>
        </pc:spChg>
        <pc:spChg chg="add del">
          <ac:chgData name="ALEJANDRO ROMERO RAMIREZ" userId="20d34da2-d9fa-418c-b7b3-eb71643abcba" providerId="ADAL" clId="{ECB3B215-B1EB-438E-84E8-1D0D97D44E02}" dt="2022-05-24T18:56:33.790" v="408"/>
          <ac:spMkLst>
            <pc:docMk/>
            <pc:sldMk cId="2299685976" sldId="257"/>
            <ac:spMk id="71" creationId="{F13C74B1-5B17-4795-BED0-7140497B445A}"/>
          </ac:spMkLst>
        </pc:spChg>
        <pc:spChg chg="add del">
          <ac:chgData name="ALEJANDRO ROMERO RAMIREZ" userId="20d34da2-d9fa-418c-b7b3-eb71643abcba" providerId="ADAL" clId="{ECB3B215-B1EB-438E-84E8-1D0D97D44E02}" dt="2022-05-24T18:56:33.790" v="408"/>
          <ac:spMkLst>
            <pc:docMk/>
            <pc:sldMk cId="2299685976" sldId="257"/>
            <ac:spMk id="73" creationId="{D4974D33-8DC5-464E-8C6D-BE58F0669C17}"/>
          </ac:spMkLst>
        </pc:spChg>
      </pc:sldChg>
      <pc:sldChg chg="addSp delSp delDesignElem">
        <pc:chgData name="ALEJANDRO ROMERO RAMIREZ" userId="20d34da2-d9fa-418c-b7b3-eb71643abcba" providerId="ADAL" clId="{ECB3B215-B1EB-438E-84E8-1D0D97D44E02}" dt="2022-05-24T18:56:33.790" v="408"/>
        <pc:sldMkLst>
          <pc:docMk/>
          <pc:sldMk cId="3216350094" sldId="258"/>
        </pc:sldMkLst>
        <pc:spChg chg="add del">
          <ac:chgData name="ALEJANDRO ROMERO RAMIREZ" userId="20d34da2-d9fa-418c-b7b3-eb71643abcba" providerId="ADAL" clId="{ECB3B215-B1EB-438E-84E8-1D0D97D44E02}" dt="2022-05-24T18:56:33.790" v="408"/>
          <ac:spMkLst>
            <pc:docMk/>
            <pc:sldMk cId="3216350094" sldId="258"/>
            <ac:spMk id="135" creationId="{37C89E4B-3C9F-44B9-8B86-D9E3D112D8EC}"/>
          </ac:spMkLst>
        </pc:spChg>
        <pc:cxnChg chg="add del">
          <ac:chgData name="ALEJANDRO ROMERO RAMIREZ" userId="20d34da2-d9fa-418c-b7b3-eb71643abcba" providerId="ADAL" clId="{ECB3B215-B1EB-438E-84E8-1D0D97D44E02}" dt="2022-05-24T18:56:33.790" v="408"/>
          <ac:cxnSpMkLst>
            <pc:docMk/>
            <pc:sldMk cId="3216350094" sldId="258"/>
            <ac:cxnSpMk id="137" creationId="{AA2EAA10-076F-46BD-8F0F-B9A2FB77A85C}"/>
          </ac:cxnSpMkLst>
        </pc:cxnChg>
        <pc:cxnChg chg="add del">
          <ac:chgData name="ALEJANDRO ROMERO RAMIREZ" userId="20d34da2-d9fa-418c-b7b3-eb71643abcba" providerId="ADAL" clId="{ECB3B215-B1EB-438E-84E8-1D0D97D44E02}" dt="2022-05-24T18:56:33.790" v="408"/>
          <ac:cxnSpMkLst>
            <pc:docMk/>
            <pc:sldMk cId="3216350094" sldId="258"/>
            <ac:cxnSpMk id="139" creationId="{D891E407-403B-4764-86C9-33A56D3BCAA3}"/>
          </ac:cxnSpMkLst>
        </pc:cxnChg>
      </pc:sldChg>
      <pc:sldChg chg="addSp delSp modSp mod setBg delDesignElem">
        <pc:chgData name="ALEJANDRO ROMERO RAMIREZ" userId="20d34da2-d9fa-418c-b7b3-eb71643abcba" providerId="ADAL" clId="{ECB3B215-B1EB-438E-84E8-1D0D97D44E02}" dt="2022-05-24T19:01:10.215" v="423"/>
        <pc:sldMkLst>
          <pc:docMk/>
          <pc:sldMk cId="488907257" sldId="259"/>
        </pc:sldMkLst>
        <pc:spChg chg="mod">
          <ac:chgData name="ALEJANDRO ROMERO RAMIREZ" userId="20d34da2-d9fa-418c-b7b3-eb71643abcba" providerId="ADAL" clId="{ECB3B215-B1EB-438E-84E8-1D0D97D44E02}" dt="2022-05-24T18:56:33.790" v="408"/>
          <ac:spMkLst>
            <pc:docMk/>
            <pc:sldMk cId="488907257" sldId="259"/>
            <ac:spMk id="3" creationId="{270C8749-5EC7-85E1-49E3-1A74B5AA4EC9}"/>
          </ac:spMkLst>
        </pc:spChg>
        <pc:spChg chg="mod">
          <ac:chgData name="ALEJANDRO ROMERO RAMIREZ" userId="20d34da2-d9fa-418c-b7b3-eb71643abcba" providerId="ADAL" clId="{ECB3B215-B1EB-438E-84E8-1D0D97D44E02}" dt="2022-05-24T18:56:33.790" v="408"/>
          <ac:spMkLst>
            <pc:docMk/>
            <pc:sldMk cId="488907257" sldId="259"/>
            <ac:spMk id="4" creationId="{B6623606-3E1F-1AC3-6938-FA3B106DF511}"/>
          </ac:spMkLst>
        </pc:spChg>
        <pc:spChg chg="add del">
          <ac:chgData name="ALEJANDRO ROMERO RAMIREZ" userId="20d34da2-d9fa-418c-b7b3-eb71643abcba" providerId="ADAL" clId="{ECB3B215-B1EB-438E-84E8-1D0D97D44E02}" dt="2022-05-24T18:56:33.790" v="408"/>
          <ac:spMkLst>
            <pc:docMk/>
            <pc:sldMk cId="488907257" sldId="259"/>
            <ac:spMk id="11" creationId="{32AEEBC8-9D30-42EF-95F2-386C2653FBF0}"/>
          </ac:spMkLst>
        </pc:spChg>
        <pc:spChg chg="add del">
          <ac:chgData name="ALEJANDRO ROMERO RAMIREZ" userId="20d34da2-d9fa-418c-b7b3-eb71643abcba" providerId="ADAL" clId="{ECB3B215-B1EB-438E-84E8-1D0D97D44E02}" dt="2022-05-24T18:56:33.790" v="408"/>
          <ac:spMkLst>
            <pc:docMk/>
            <pc:sldMk cId="488907257" sldId="259"/>
            <ac:spMk id="13" creationId="{2E92FA66-67D7-4CB4-94D3-E643A9AD4757}"/>
          </ac:spMkLst>
        </pc:spChg>
        <pc:graphicFrameChg chg="mod">
          <ac:chgData name="ALEJANDRO ROMERO RAMIREZ" userId="20d34da2-d9fa-418c-b7b3-eb71643abcba" providerId="ADAL" clId="{ECB3B215-B1EB-438E-84E8-1D0D97D44E02}" dt="2022-05-24T19:01:10.215" v="423"/>
          <ac:graphicFrameMkLst>
            <pc:docMk/>
            <pc:sldMk cId="488907257" sldId="259"/>
            <ac:graphicFrameMk id="8" creationId="{3C83197A-83F5-9323-844F-89470FA77521}"/>
          </ac:graphicFrameMkLst>
        </pc:graphicFrameChg>
      </pc:sldChg>
      <pc:sldChg chg="modSp setBg">
        <pc:chgData name="ALEJANDRO ROMERO RAMIREZ" userId="20d34da2-d9fa-418c-b7b3-eb71643abcba" providerId="ADAL" clId="{ECB3B215-B1EB-438E-84E8-1D0D97D44E02}" dt="2022-05-24T19:00:26.528" v="421"/>
        <pc:sldMkLst>
          <pc:docMk/>
          <pc:sldMk cId="1394130772" sldId="260"/>
        </pc:sldMkLst>
        <pc:graphicFrameChg chg="mod">
          <ac:chgData name="ALEJANDRO ROMERO RAMIREZ" userId="20d34da2-d9fa-418c-b7b3-eb71643abcba" providerId="ADAL" clId="{ECB3B215-B1EB-438E-84E8-1D0D97D44E02}" dt="2022-05-24T19:00:26.528" v="421"/>
          <ac:graphicFrameMkLst>
            <pc:docMk/>
            <pc:sldMk cId="1394130772" sldId="260"/>
            <ac:graphicFrameMk id="4" creationId="{641926D2-6AD0-5641-D683-6837726699A4}"/>
          </ac:graphicFrameMkLst>
        </pc:graphicFrameChg>
      </pc:sldChg>
      <pc:sldChg chg="addSp delSp setBg delDesignElem">
        <pc:chgData name="ALEJANDRO ROMERO RAMIREZ" userId="20d34da2-d9fa-418c-b7b3-eb71643abcba" providerId="ADAL" clId="{ECB3B215-B1EB-438E-84E8-1D0D97D44E02}" dt="2022-05-24T19:02:07.442" v="425"/>
        <pc:sldMkLst>
          <pc:docMk/>
          <pc:sldMk cId="2030178006" sldId="261"/>
        </pc:sldMkLst>
        <pc:spChg chg="add del">
          <ac:chgData name="ALEJANDRO ROMERO RAMIREZ" userId="20d34da2-d9fa-418c-b7b3-eb71643abcba" providerId="ADAL" clId="{ECB3B215-B1EB-438E-84E8-1D0D97D44E02}" dt="2022-05-24T18:56:33.790" v="408"/>
          <ac:spMkLst>
            <pc:docMk/>
            <pc:sldMk cId="2030178006" sldId="261"/>
            <ac:spMk id="71" creationId="{4F74D28C-3268-4E35-8EE1-D92CB4A85A7D}"/>
          </ac:spMkLst>
        </pc:spChg>
      </pc:sldChg>
      <pc:sldChg chg="addSp delSp modSp mod setBg delDesignElem">
        <pc:chgData name="ALEJANDRO ROMERO RAMIREZ" userId="20d34da2-d9fa-418c-b7b3-eb71643abcba" providerId="ADAL" clId="{ECB3B215-B1EB-438E-84E8-1D0D97D44E02}" dt="2022-05-24T19:02:22.516" v="426"/>
        <pc:sldMkLst>
          <pc:docMk/>
          <pc:sldMk cId="1155784494" sldId="262"/>
        </pc:sldMkLst>
        <pc:spChg chg="mod">
          <ac:chgData name="ALEJANDRO ROMERO RAMIREZ" userId="20d34da2-d9fa-418c-b7b3-eb71643abcba" providerId="ADAL" clId="{ECB3B215-B1EB-438E-84E8-1D0D97D44E02}" dt="2022-05-24T18:01:51.491" v="363" actId="20577"/>
          <ac:spMkLst>
            <pc:docMk/>
            <pc:sldMk cId="1155784494" sldId="262"/>
            <ac:spMk id="3" creationId="{48B84432-1AAF-21C9-DE0A-62AB80D70189}"/>
          </ac:spMkLst>
        </pc:spChg>
        <pc:spChg chg="add del">
          <ac:chgData name="ALEJANDRO ROMERO RAMIREZ" userId="20d34da2-d9fa-418c-b7b3-eb71643abcba" providerId="ADAL" clId="{ECB3B215-B1EB-438E-84E8-1D0D97D44E02}" dt="2022-05-24T18:56:33.790" v="408"/>
          <ac:spMkLst>
            <pc:docMk/>
            <pc:sldMk cId="1155784494" sldId="262"/>
            <ac:spMk id="135" creationId="{4F74D28C-3268-4E35-8EE1-D92CB4A85A7D}"/>
          </ac:spMkLst>
        </pc:spChg>
      </pc:sldChg>
      <pc:sldChg chg="addSp delSp modSp mod setBg delDesignElem">
        <pc:chgData name="ALEJANDRO ROMERO RAMIREZ" userId="20d34da2-d9fa-418c-b7b3-eb71643abcba" providerId="ADAL" clId="{ECB3B215-B1EB-438E-84E8-1D0D97D44E02}" dt="2022-05-24T19:04:02.654" v="432"/>
        <pc:sldMkLst>
          <pc:docMk/>
          <pc:sldMk cId="1952160558" sldId="263"/>
        </pc:sldMkLst>
        <pc:spChg chg="mod">
          <ac:chgData name="ALEJANDRO ROMERO RAMIREZ" userId="20d34da2-d9fa-418c-b7b3-eb71643abcba" providerId="ADAL" clId="{ECB3B215-B1EB-438E-84E8-1D0D97D44E02}" dt="2022-05-24T19:03:49.615" v="430" actId="207"/>
          <ac:spMkLst>
            <pc:docMk/>
            <pc:sldMk cId="1952160558" sldId="263"/>
            <ac:spMk id="3" creationId="{5CA20272-CDCF-BA71-CCB0-7512384E1CDE}"/>
          </ac:spMkLst>
        </pc:spChg>
        <pc:spChg chg="add del">
          <ac:chgData name="ALEJANDRO ROMERO RAMIREZ" userId="20d34da2-d9fa-418c-b7b3-eb71643abcba" providerId="ADAL" clId="{ECB3B215-B1EB-438E-84E8-1D0D97D44E02}" dt="2022-05-24T19:03:07.857" v="429"/>
          <ac:spMkLst>
            <pc:docMk/>
            <pc:sldMk cId="1952160558" sldId="263"/>
            <ac:spMk id="6148" creationId="{F13C74B1-5B17-4795-BED0-7140497B445A}"/>
          </ac:spMkLst>
        </pc:spChg>
        <pc:spChg chg="add del">
          <ac:chgData name="ALEJANDRO ROMERO RAMIREZ" userId="20d34da2-d9fa-418c-b7b3-eb71643abcba" providerId="ADAL" clId="{ECB3B215-B1EB-438E-84E8-1D0D97D44E02}" dt="2022-05-24T19:03:07.857" v="429"/>
          <ac:spMkLst>
            <pc:docMk/>
            <pc:sldMk cId="1952160558" sldId="263"/>
            <ac:spMk id="6149" creationId="{D4974D33-8DC5-464E-8C6D-BE58F0669C17}"/>
          </ac:spMkLst>
        </pc:spChg>
        <pc:picChg chg="mod">
          <ac:chgData name="ALEJANDRO ROMERO RAMIREZ" userId="20d34da2-d9fa-418c-b7b3-eb71643abcba" providerId="ADAL" clId="{ECB3B215-B1EB-438E-84E8-1D0D97D44E02}" dt="2022-05-24T17:41:21.266" v="176" actId="1076"/>
          <ac:picMkLst>
            <pc:docMk/>
            <pc:sldMk cId="1952160558" sldId="263"/>
            <ac:picMk id="6146" creationId="{5CD032F9-0B64-07EF-F6A0-6E38BBA32A2B}"/>
          </ac:picMkLst>
        </pc:picChg>
      </pc:sldChg>
      <pc:sldChg chg="addSp delSp setBg delDesignElem">
        <pc:chgData name="ALEJANDRO ROMERO RAMIREZ" userId="20d34da2-d9fa-418c-b7b3-eb71643abcba" providerId="ADAL" clId="{ECB3B215-B1EB-438E-84E8-1D0D97D44E02}" dt="2022-05-24T19:02:27.369" v="427"/>
        <pc:sldMkLst>
          <pc:docMk/>
          <pc:sldMk cId="3007313666" sldId="264"/>
        </pc:sldMkLst>
        <pc:spChg chg="add del">
          <ac:chgData name="ALEJANDRO ROMERO RAMIREZ" userId="20d34da2-d9fa-418c-b7b3-eb71643abcba" providerId="ADAL" clId="{ECB3B215-B1EB-438E-84E8-1D0D97D44E02}" dt="2022-05-24T18:56:33.790" v="408"/>
          <ac:spMkLst>
            <pc:docMk/>
            <pc:sldMk cId="3007313666" sldId="264"/>
            <ac:spMk id="71" creationId="{4F74D28C-3268-4E35-8EE1-D92CB4A85A7D}"/>
          </ac:spMkLst>
        </pc:spChg>
      </pc:sldChg>
      <pc:sldChg chg="addSp delSp delDesignElem">
        <pc:chgData name="ALEJANDRO ROMERO RAMIREZ" userId="20d34da2-d9fa-418c-b7b3-eb71643abcba" providerId="ADAL" clId="{ECB3B215-B1EB-438E-84E8-1D0D97D44E02}" dt="2022-05-24T18:56:33.790" v="408"/>
        <pc:sldMkLst>
          <pc:docMk/>
          <pc:sldMk cId="3390748118" sldId="265"/>
        </pc:sldMkLst>
        <pc:spChg chg="add del">
          <ac:chgData name="ALEJANDRO ROMERO RAMIREZ" userId="20d34da2-d9fa-418c-b7b3-eb71643abcba" providerId="ADAL" clId="{ECB3B215-B1EB-438E-84E8-1D0D97D44E02}" dt="2022-05-24T18:56:33.790" v="408"/>
          <ac:spMkLst>
            <pc:docMk/>
            <pc:sldMk cId="3390748118" sldId="265"/>
            <ac:spMk id="9" creationId="{C1DD1A8A-57D5-4A81-AD04-532B043C5611}"/>
          </ac:spMkLst>
        </pc:spChg>
        <pc:spChg chg="add del">
          <ac:chgData name="ALEJANDRO ROMERO RAMIREZ" userId="20d34da2-d9fa-418c-b7b3-eb71643abcba" providerId="ADAL" clId="{ECB3B215-B1EB-438E-84E8-1D0D97D44E02}" dt="2022-05-24T18:56:33.790" v="408"/>
          <ac:spMkLst>
            <pc:docMk/>
            <pc:sldMk cId="3390748118" sldId="265"/>
            <ac:spMk id="11" creationId="{007891EC-4501-44ED-A8C8-B11B6DB767AB}"/>
          </ac:spMkLst>
        </pc:spChg>
      </pc:sldChg>
      <pc:sldChg chg="addSp delSp delDesignElem">
        <pc:chgData name="ALEJANDRO ROMERO RAMIREZ" userId="20d34da2-d9fa-418c-b7b3-eb71643abcba" providerId="ADAL" clId="{ECB3B215-B1EB-438E-84E8-1D0D97D44E02}" dt="2022-05-24T18:56:33.790" v="408"/>
        <pc:sldMkLst>
          <pc:docMk/>
          <pc:sldMk cId="673704827" sldId="266"/>
        </pc:sldMkLst>
        <pc:spChg chg="add del">
          <ac:chgData name="ALEJANDRO ROMERO RAMIREZ" userId="20d34da2-d9fa-418c-b7b3-eb71643abcba" providerId="ADAL" clId="{ECB3B215-B1EB-438E-84E8-1D0D97D44E02}" dt="2022-05-24T18:56:33.790" v="408"/>
          <ac:spMkLst>
            <pc:docMk/>
            <pc:sldMk cId="673704827" sldId="266"/>
            <ac:spMk id="10" creationId="{CEB41C5C-0F34-4DDA-9D7C-5E717F35F60C}"/>
          </ac:spMkLst>
        </pc:spChg>
        <pc:cxnChg chg="add del">
          <ac:chgData name="ALEJANDRO ROMERO RAMIREZ" userId="20d34da2-d9fa-418c-b7b3-eb71643abcba" providerId="ADAL" clId="{ECB3B215-B1EB-438E-84E8-1D0D97D44E02}" dt="2022-05-24T18:56:33.790" v="408"/>
          <ac:cxnSpMkLst>
            <pc:docMk/>
            <pc:sldMk cId="673704827" sldId="266"/>
            <ac:cxnSpMk id="12" creationId="{57E1E5E6-F385-4E9C-B201-BA5BDE5CAD52}"/>
          </ac:cxnSpMkLst>
        </pc:cxnChg>
      </pc:sldChg>
      <pc:sldChg chg="addSp delSp delDesignElem">
        <pc:chgData name="ALEJANDRO ROMERO RAMIREZ" userId="20d34da2-d9fa-418c-b7b3-eb71643abcba" providerId="ADAL" clId="{ECB3B215-B1EB-438E-84E8-1D0D97D44E02}" dt="2022-05-24T18:56:33.790" v="408"/>
        <pc:sldMkLst>
          <pc:docMk/>
          <pc:sldMk cId="2528672574" sldId="267"/>
        </pc:sldMkLst>
        <pc:spChg chg="add del">
          <ac:chgData name="ALEJANDRO ROMERO RAMIREZ" userId="20d34da2-d9fa-418c-b7b3-eb71643abcba" providerId="ADAL" clId="{ECB3B215-B1EB-438E-84E8-1D0D97D44E02}" dt="2022-05-24T18:56:33.790" v="408"/>
          <ac:spMkLst>
            <pc:docMk/>
            <pc:sldMk cId="2528672574" sldId="267"/>
            <ac:spMk id="71" creationId="{C7FA33FF-088D-4F16-95A2-2C64D353DEA8}"/>
          </ac:spMkLst>
        </pc:spChg>
        <pc:spChg chg="add del">
          <ac:chgData name="ALEJANDRO ROMERO RAMIREZ" userId="20d34da2-d9fa-418c-b7b3-eb71643abcba" providerId="ADAL" clId="{ECB3B215-B1EB-438E-84E8-1D0D97D44E02}" dt="2022-05-24T18:56:33.790" v="408"/>
          <ac:spMkLst>
            <pc:docMk/>
            <pc:sldMk cId="2528672574" sldId="267"/>
            <ac:spMk id="73" creationId="{A376EFB1-01CF-419F-ABF1-2AF02BBFCBD1}"/>
          </ac:spMkLst>
        </pc:spChg>
        <pc:spChg chg="add del">
          <ac:chgData name="ALEJANDRO ROMERO RAMIREZ" userId="20d34da2-d9fa-418c-b7b3-eb71643abcba" providerId="ADAL" clId="{ECB3B215-B1EB-438E-84E8-1D0D97D44E02}" dt="2022-05-24T18:56:33.790" v="408"/>
          <ac:spMkLst>
            <pc:docMk/>
            <pc:sldMk cId="2528672574" sldId="267"/>
            <ac:spMk id="75" creationId="{FF9DEA15-78BD-4750-AA18-B9F28A6D5AB8}"/>
          </ac:spMkLst>
        </pc:spChg>
      </pc:sldChg>
      <pc:sldChg chg="addSp delSp modSp mod delDesignElem">
        <pc:chgData name="ALEJANDRO ROMERO RAMIREZ" userId="20d34da2-d9fa-418c-b7b3-eb71643abcba" providerId="ADAL" clId="{ECB3B215-B1EB-438E-84E8-1D0D97D44E02}" dt="2022-05-24T18:56:33.790" v="408"/>
        <pc:sldMkLst>
          <pc:docMk/>
          <pc:sldMk cId="1387238841" sldId="268"/>
        </pc:sldMkLst>
        <pc:spChg chg="mod">
          <ac:chgData name="ALEJANDRO ROMERO RAMIREZ" userId="20d34da2-d9fa-418c-b7b3-eb71643abcba" providerId="ADAL" clId="{ECB3B215-B1EB-438E-84E8-1D0D97D44E02}" dt="2022-05-24T18:42:41.649" v="372" actId="20577"/>
          <ac:spMkLst>
            <pc:docMk/>
            <pc:sldMk cId="1387238841" sldId="268"/>
            <ac:spMk id="3" creationId="{D1CFF8BF-4444-AC6F-38D9-A7D18E915A9F}"/>
          </ac:spMkLst>
        </pc:spChg>
        <pc:spChg chg="add del">
          <ac:chgData name="ALEJANDRO ROMERO RAMIREZ" userId="20d34da2-d9fa-418c-b7b3-eb71643abcba" providerId="ADAL" clId="{ECB3B215-B1EB-438E-84E8-1D0D97D44E02}" dt="2022-05-24T18:56:33.790" v="408"/>
          <ac:spMkLst>
            <pc:docMk/>
            <pc:sldMk cId="1387238841" sldId="268"/>
            <ac:spMk id="10" creationId="{CEB41C5C-0F34-4DDA-9D7C-5E717F35F60C}"/>
          </ac:spMkLst>
        </pc:spChg>
        <pc:cxnChg chg="add del">
          <ac:chgData name="ALEJANDRO ROMERO RAMIREZ" userId="20d34da2-d9fa-418c-b7b3-eb71643abcba" providerId="ADAL" clId="{ECB3B215-B1EB-438E-84E8-1D0D97D44E02}" dt="2022-05-24T18:56:33.790" v="408"/>
          <ac:cxnSpMkLst>
            <pc:docMk/>
            <pc:sldMk cId="1387238841" sldId="268"/>
            <ac:cxnSpMk id="12" creationId="{57E1E5E6-F385-4E9C-B201-BA5BDE5CAD52}"/>
          </ac:cxnSpMkLst>
        </pc:cxnChg>
      </pc:sldChg>
      <pc:sldChg chg="addSp delSp delDesignElem">
        <pc:chgData name="ALEJANDRO ROMERO RAMIREZ" userId="20d34da2-d9fa-418c-b7b3-eb71643abcba" providerId="ADAL" clId="{ECB3B215-B1EB-438E-84E8-1D0D97D44E02}" dt="2022-05-24T18:56:33.790" v="408"/>
        <pc:sldMkLst>
          <pc:docMk/>
          <pc:sldMk cId="1160801966" sldId="269"/>
        </pc:sldMkLst>
        <pc:spChg chg="add del">
          <ac:chgData name="ALEJANDRO ROMERO RAMIREZ" userId="20d34da2-d9fa-418c-b7b3-eb71643abcba" providerId="ADAL" clId="{ECB3B215-B1EB-438E-84E8-1D0D97D44E02}" dt="2022-05-24T18:56:33.790" v="408"/>
          <ac:spMkLst>
            <pc:docMk/>
            <pc:sldMk cId="1160801966" sldId="269"/>
            <ac:spMk id="12" creationId="{5E52985E-2553-471E-82AA-5ED7A329890A}"/>
          </ac:spMkLst>
        </pc:spChg>
        <pc:cxnChg chg="add del">
          <ac:chgData name="ALEJANDRO ROMERO RAMIREZ" userId="20d34da2-d9fa-418c-b7b3-eb71643abcba" providerId="ADAL" clId="{ECB3B215-B1EB-438E-84E8-1D0D97D44E02}" dt="2022-05-24T18:56:33.790" v="408"/>
          <ac:cxnSpMkLst>
            <pc:docMk/>
            <pc:sldMk cId="1160801966" sldId="269"/>
            <ac:cxnSpMk id="14" creationId="{DAE3ABC6-4042-4293-A7DF-F01181363B7E}"/>
          </ac:cxnSpMkLst>
        </pc:cxnChg>
      </pc:sldChg>
      <pc:sldChg chg="addSp delSp delDesignElem">
        <pc:chgData name="ALEJANDRO ROMERO RAMIREZ" userId="20d34da2-d9fa-418c-b7b3-eb71643abcba" providerId="ADAL" clId="{ECB3B215-B1EB-438E-84E8-1D0D97D44E02}" dt="2022-05-24T18:56:33.790" v="408"/>
        <pc:sldMkLst>
          <pc:docMk/>
          <pc:sldMk cId="3590416025" sldId="270"/>
        </pc:sldMkLst>
        <pc:spChg chg="add del">
          <ac:chgData name="ALEJANDRO ROMERO RAMIREZ" userId="20d34da2-d9fa-418c-b7b3-eb71643abcba" providerId="ADAL" clId="{ECB3B215-B1EB-438E-84E8-1D0D97D44E02}" dt="2022-05-24T18:56:33.790" v="408"/>
          <ac:spMkLst>
            <pc:docMk/>
            <pc:sldMk cId="3590416025" sldId="270"/>
            <ac:spMk id="10" creationId="{CEB41C5C-0F34-4DDA-9D7C-5E717F35F60C}"/>
          </ac:spMkLst>
        </pc:spChg>
        <pc:cxnChg chg="add del">
          <ac:chgData name="ALEJANDRO ROMERO RAMIREZ" userId="20d34da2-d9fa-418c-b7b3-eb71643abcba" providerId="ADAL" clId="{ECB3B215-B1EB-438E-84E8-1D0D97D44E02}" dt="2022-05-24T18:56:33.790" v="408"/>
          <ac:cxnSpMkLst>
            <pc:docMk/>
            <pc:sldMk cId="3590416025" sldId="270"/>
            <ac:cxnSpMk id="12" creationId="{57E1E5E6-F385-4E9C-B201-BA5BDE5CAD52}"/>
          </ac:cxnSpMkLst>
        </pc:cxnChg>
      </pc:sldChg>
      <pc:sldChg chg="addSp delSp modSp mod delDesignElem">
        <pc:chgData name="ALEJANDRO ROMERO RAMIREZ" userId="20d34da2-d9fa-418c-b7b3-eb71643abcba" providerId="ADAL" clId="{ECB3B215-B1EB-438E-84E8-1D0D97D44E02}" dt="2022-05-24T18:56:33.790" v="408"/>
        <pc:sldMkLst>
          <pc:docMk/>
          <pc:sldMk cId="2190252679" sldId="271"/>
        </pc:sldMkLst>
        <pc:spChg chg="mod">
          <ac:chgData name="ALEJANDRO ROMERO RAMIREZ" userId="20d34da2-d9fa-418c-b7b3-eb71643abcba" providerId="ADAL" clId="{ECB3B215-B1EB-438E-84E8-1D0D97D44E02}" dt="2022-05-24T18:56:33.790" v="408"/>
          <ac:spMkLst>
            <pc:docMk/>
            <pc:sldMk cId="2190252679" sldId="271"/>
            <ac:spMk id="2" creationId="{47B48255-3CC8-C645-11E0-F19AB7A8EB13}"/>
          </ac:spMkLst>
        </pc:spChg>
        <pc:spChg chg="add del">
          <ac:chgData name="ALEJANDRO ROMERO RAMIREZ" userId="20d34da2-d9fa-418c-b7b3-eb71643abcba" providerId="ADAL" clId="{ECB3B215-B1EB-438E-84E8-1D0D97D44E02}" dt="2022-05-24T18:56:33.790" v="408"/>
          <ac:spMkLst>
            <pc:docMk/>
            <pc:sldMk cId="2190252679" sldId="271"/>
            <ac:spMk id="10" creationId="{CEB41C5C-0F34-4DDA-9D7C-5E717F35F60C}"/>
          </ac:spMkLst>
        </pc:spChg>
        <pc:cxnChg chg="add del">
          <ac:chgData name="ALEJANDRO ROMERO RAMIREZ" userId="20d34da2-d9fa-418c-b7b3-eb71643abcba" providerId="ADAL" clId="{ECB3B215-B1EB-438E-84E8-1D0D97D44E02}" dt="2022-05-24T18:56:33.790" v="408"/>
          <ac:cxnSpMkLst>
            <pc:docMk/>
            <pc:sldMk cId="2190252679" sldId="271"/>
            <ac:cxnSpMk id="12" creationId="{57E1E5E6-F385-4E9C-B201-BA5BDE5CAD52}"/>
          </ac:cxnSpMkLst>
        </pc:cxnChg>
      </pc:sldChg>
      <pc:sldChg chg="addSp delSp modSp mod delDesignElem">
        <pc:chgData name="ALEJANDRO ROMERO RAMIREZ" userId="20d34da2-d9fa-418c-b7b3-eb71643abcba" providerId="ADAL" clId="{ECB3B215-B1EB-438E-84E8-1D0D97D44E02}" dt="2022-05-24T18:56:33.790" v="408"/>
        <pc:sldMkLst>
          <pc:docMk/>
          <pc:sldMk cId="3385430004" sldId="272"/>
        </pc:sldMkLst>
        <pc:spChg chg="mod">
          <ac:chgData name="ALEJANDRO ROMERO RAMIREZ" userId="20d34da2-d9fa-418c-b7b3-eb71643abcba" providerId="ADAL" clId="{ECB3B215-B1EB-438E-84E8-1D0D97D44E02}" dt="2022-05-24T18:56:33.790" v="408"/>
          <ac:spMkLst>
            <pc:docMk/>
            <pc:sldMk cId="3385430004" sldId="272"/>
            <ac:spMk id="2" creationId="{FA3ACA4C-1CD9-6557-F34C-C8F608054BED}"/>
          </ac:spMkLst>
        </pc:spChg>
        <pc:spChg chg="mod">
          <ac:chgData name="ALEJANDRO ROMERO RAMIREZ" userId="20d34da2-d9fa-418c-b7b3-eb71643abcba" providerId="ADAL" clId="{ECB3B215-B1EB-438E-84E8-1D0D97D44E02}" dt="2022-05-24T17:48:23.749" v="236" actId="26606"/>
          <ac:spMkLst>
            <pc:docMk/>
            <pc:sldMk cId="3385430004" sldId="272"/>
            <ac:spMk id="3" creationId="{2D5A2679-5E86-CF03-55FA-E3132435381B}"/>
          </ac:spMkLst>
        </pc:spChg>
        <pc:spChg chg="add del">
          <ac:chgData name="ALEJANDRO ROMERO RAMIREZ" userId="20d34da2-d9fa-418c-b7b3-eb71643abcba" providerId="ADAL" clId="{ECB3B215-B1EB-438E-84E8-1D0D97D44E02}" dt="2022-05-24T18:56:33.790" v="408"/>
          <ac:spMkLst>
            <pc:docMk/>
            <pc:sldMk cId="3385430004" sldId="272"/>
            <ac:spMk id="10" creationId="{5E39A796-BE83-48B1-B33F-35C4A32AAB57}"/>
          </ac:spMkLst>
        </pc:spChg>
        <pc:spChg chg="add del">
          <ac:chgData name="ALEJANDRO ROMERO RAMIREZ" userId="20d34da2-d9fa-418c-b7b3-eb71643abcba" providerId="ADAL" clId="{ECB3B215-B1EB-438E-84E8-1D0D97D44E02}" dt="2022-05-24T18:56:33.790" v="408"/>
          <ac:spMkLst>
            <pc:docMk/>
            <pc:sldMk cId="3385430004" sldId="272"/>
            <ac:spMk id="12" creationId="{72F84B47-E267-4194-8194-831DB7B5547F}"/>
          </ac:spMkLst>
        </pc:spChg>
        <pc:spChg chg="add del">
          <ac:chgData name="ALEJANDRO ROMERO RAMIREZ" userId="20d34da2-d9fa-418c-b7b3-eb71643abcba" providerId="ADAL" clId="{ECB3B215-B1EB-438E-84E8-1D0D97D44E02}" dt="2022-05-24T17:48:23.749" v="236" actId="26606"/>
          <ac:spMkLst>
            <pc:docMk/>
            <pc:sldMk cId="3385430004" sldId="272"/>
            <ac:spMk id="17" creationId="{11C59EDF-5A1E-404D-B55D-8AEA5D8D6D62}"/>
          </ac:spMkLst>
        </pc:spChg>
        <pc:spChg chg="add del">
          <ac:chgData name="ALEJANDRO ROMERO RAMIREZ" userId="20d34da2-d9fa-418c-b7b3-eb71643abcba" providerId="ADAL" clId="{ECB3B215-B1EB-438E-84E8-1D0D97D44E02}" dt="2022-05-24T17:48:23.749" v="236" actId="26606"/>
          <ac:spMkLst>
            <pc:docMk/>
            <pc:sldMk cId="3385430004" sldId="272"/>
            <ac:spMk id="19" creationId="{FEE0385D-4151-43AA-9C6B-0365E103172D}"/>
          </ac:spMkLst>
        </pc:spChg>
        <pc:picChg chg="mod">
          <ac:chgData name="ALEJANDRO ROMERO RAMIREZ" userId="20d34da2-d9fa-418c-b7b3-eb71643abcba" providerId="ADAL" clId="{ECB3B215-B1EB-438E-84E8-1D0D97D44E02}" dt="2022-05-24T17:48:23.749" v="236" actId="26606"/>
          <ac:picMkLst>
            <pc:docMk/>
            <pc:sldMk cId="3385430004" sldId="272"/>
            <ac:picMk id="5" creationId="{B79561B2-7687-E42F-1AF8-F0D7AB23F207}"/>
          </ac:picMkLst>
        </pc:picChg>
      </pc:sldChg>
      <pc:sldChg chg="addSp delSp modSp mod delDesignElem">
        <pc:chgData name="ALEJANDRO ROMERO RAMIREZ" userId="20d34da2-d9fa-418c-b7b3-eb71643abcba" providerId="ADAL" clId="{ECB3B215-B1EB-438E-84E8-1D0D97D44E02}" dt="2022-05-24T18:56:33.790" v="408"/>
        <pc:sldMkLst>
          <pc:docMk/>
          <pc:sldMk cId="202742595" sldId="273"/>
        </pc:sldMkLst>
        <pc:spChg chg="mod">
          <ac:chgData name="ALEJANDRO ROMERO RAMIREZ" userId="20d34da2-d9fa-418c-b7b3-eb71643abcba" providerId="ADAL" clId="{ECB3B215-B1EB-438E-84E8-1D0D97D44E02}" dt="2022-05-24T17:48:21.765" v="235" actId="26606"/>
          <ac:spMkLst>
            <pc:docMk/>
            <pc:sldMk cId="202742595" sldId="273"/>
            <ac:spMk id="2" creationId="{9BAC6C3C-D0AC-EB38-45C3-51C03E795040}"/>
          </ac:spMkLst>
        </pc:spChg>
        <pc:spChg chg="mod">
          <ac:chgData name="ALEJANDRO ROMERO RAMIREZ" userId="20d34da2-d9fa-418c-b7b3-eb71643abcba" providerId="ADAL" clId="{ECB3B215-B1EB-438E-84E8-1D0D97D44E02}" dt="2022-05-24T17:48:21.765" v="235" actId="26606"/>
          <ac:spMkLst>
            <pc:docMk/>
            <pc:sldMk cId="202742595" sldId="273"/>
            <ac:spMk id="3" creationId="{E4681E81-2A79-3453-C8E8-F71B5987B293}"/>
          </ac:spMkLst>
        </pc:spChg>
        <pc:spChg chg="add del">
          <ac:chgData name="ALEJANDRO ROMERO RAMIREZ" userId="20d34da2-d9fa-418c-b7b3-eb71643abcba" providerId="ADAL" clId="{ECB3B215-B1EB-438E-84E8-1D0D97D44E02}" dt="2022-05-24T18:56:33.790" v="408"/>
          <ac:spMkLst>
            <pc:docMk/>
            <pc:sldMk cId="202742595" sldId="273"/>
            <ac:spMk id="10" creationId="{5E39A796-BE83-48B1-B33F-35C4A32AAB57}"/>
          </ac:spMkLst>
        </pc:spChg>
        <pc:spChg chg="add del">
          <ac:chgData name="ALEJANDRO ROMERO RAMIREZ" userId="20d34da2-d9fa-418c-b7b3-eb71643abcba" providerId="ADAL" clId="{ECB3B215-B1EB-438E-84E8-1D0D97D44E02}" dt="2022-05-24T18:56:33.790" v="408"/>
          <ac:spMkLst>
            <pc:docMk/>
            <pc:sldMk cId="202742595" sldId="273"/>
            <ac:spMk id="12" creationId="{72F84B47-E267-4194-8194-831DB7B5547F}"/>
          </ac:spMkLst>
        </pc:spChg>
        <pc:spChg chg="add del">
          <ac:chgData name="ALEJANDRO ROMERO RAMIREZ" userId="20d34da2-d9fa-418c-b7b3-eb71643abcba" providerId="ADAL" clId="{ECB3B215-B1EB-438E-84E8-1D0D97D44E02}" dt="2022-05-24T17:48:21.765" v="235" actId="26606"/>
          <ac:spMkLst>
            <pc:docMk/>
            <pc:sldMk cId="202742595" sldId="273"/>
            <ac:spMk id="17" creationId="{11C59EDF-5A1E-404D-B55D-8AEA5D8D6D62}"/>
          </ac:spMkLst>
        </pc:spChg>
        <pc:spChg chg="add del">
          <ac:chgData name="ALEJANDRO ROMERO RAMIREZ" userId="20d34da2-d9fa-418c-b7b3-eb71643abcba" providerId="ADAL" clId="{ECB3B215-B1EB-438E-84E8-1D0D97D44E02}" dt="2022-05-24T17:48:21.765" v="235" actId="26606"/>
          <ac:spMkLst>
            <pc:docMk/>
            <pc:sldMk cId="202742595" sldId="273"/>
            <ac:spMk id="19" creationId="{FEE0385D-4151-43AA-9C6B-0365E103172D}"/>
          </ac:spMkLst>
        </pc:spChg>
        <pc:picChg chg="mod">
          <ac:chgData name="ALEJANDRO ROMERO RAMIREZ" userId="20d34da2-d9fa-418c-b7b3-eb71643abcba" providerId="ADAL" clId="{ECB3B215-B1EB-438E-84E8-1D0D97D44E02}" dt="2022-05-24T17:48:21.765" v="235" actId="26606"/>
          <ac:picMkLst>
            <pc:docMk/>
            <pc:sldMk cId="202742595" sldId="273"/>
            <ac:picMk id="5" creationId="{1A8E35B0-0739-D377-E831-1AEFC25DE64F}"/>
          </ac:picMkLst>
        </pc:picChg>
      </pc:sldChg>
      <pc:sldChg chg="addSp delSp modSp mod delDesignElem">
        <pc:chgData name="ALEJANDRO ROMERO RAMIREZ" userId="20d34da2-d9fa-418c-b7b3-eb71643abcba" providerId="ADAL" clId="{ECB3B215-B1EB-438E-84E8-1D0D97D44E02}" dt="2022-05-24T18:56:33.790" v="408"/>
        <pc:sldMkLst>
          <pc:docMk/>
          <pc:sldMk cId="4187468364" sldId="274"/>
        </pc:sldMkLst>
        <pc:spChg chg="mod">
          <ac:chgData name="ALEJANDRO ROMERO RAMIREZ" userId="20d34da2-d9fa-418c-b7b3-eb71643abcba" providerId="ADAL" clId="{ECB3B215-B1EB-438E-84E8-1D0D97D44E02}" dt="2022-05-24T18:56:33.790" v="408"/>
          <ac:spMkLst>
            <pc:docMk/>
            <pc:sldMk cId="4187468364" sldId="274"/>
            <ac:spMk id="3" creationId="{6D565545-632E-D645-A325-1BD70BCC45F5}"/>
          </ac:spMkLst>
        </pc:spChg>
        <pc:spChg chg="add del">
          <ac:chgData name="ALEJANDRO ROMERO RAMIREZ" userId="20d34da2-d9fa-418c-b7b3-eb71643abcba" providerId="ADAL" clId="{ECB3B215-B1EB-438E-84E8-1D0D97D44E02}" dt="2022-05-24T18:56:33.790" v="408"/>
          <ac:spMkLst>
            <pc:docMk/>
            <pc:sldMk cId="4187468364" sldId="274"/>
            <ac:spMk id="10" creationId="{EDDBB197-D710-4A4F-A9CA-FD2177498BE8}"/>
          </ac:spMkLst>
        </pc:spChg>
        <pc:spChg chg="add del">
          <ac:chgData name="ALEJANDRO ROMERO RAMIREZ" userId="20d34da2-d9fa-418c-b7b3-eb71643abcba" providerId="ADAL" clId="{ECB3B215-B1EB-438E-84E8-1D0D97D44E02}" dt="2022-05-24T18:56:33.790" v="408"/>
          <ac:spMkLst>
            <pc:docMk/>
            <pc:sldMk cId="4187468364" sldId="274"/>
            <ac:spMk id="12" creationId="{975D1CFA-2CDB-4B64-BD9F-85744E8DA12F}"/>
          </ac:spMkLst>
        </pc:spChg>
        <pc:grpChg chg="add del">
          <ac:chgData name="ALEJANDRO ROMERO RAMIREZ" userId="20d34da2-d9fa-418c-b7b3-eb71643abcba" providerId="ADAL" clId="{ECB3B215-B1EB-438E-84E8-1D0D97D44E02}" dt="2022-05-24T18:56:33.790" v="408"/>
          <ac:grpSpMkLst>
            <pc:docMk/>
            <pc:sldMk cId="4187468364" sldId="274"/>
            <ac:grpSpMk id="14" creationId="{25EE5136-01F1-466C-962D-BA9B4C6757AA}"/>
          </ac:grpSpMkLst>
        </pc:grpChg>
      </pc:sldChg>
      <pc:sldChg chg="addSp delSp modSp mod delDesignElem">
        <pc:chgData name="ALEJANDRO ROMERO RAMIREZ" userId="20d34da2-d9fa-418c-b7b3-eb71643abcba" providerId="ADAL" clId="{ECB3B215-B1EB-438E-84E8-1D0D97D44E02}" dt="2022-05-24T18:56:33.790" v="408"/>
        <pc:sldMkLst>
          <pc:docMk/>
          <pc:sldMk cId="2393252488" sldId="275"/>
        </pc:sldMkLst>
        <pc:spChg chg="mod">
          <ac:chgData name="ALEJANDRO ROMERO RAMIREZ" userId="20d34da2-d9fa-418c-b7b3-eb71643abcba" providerId="ADAL" clId="{ECB3B215-B1EB-438E-84E8-1D0D97D44E02}" dt="2022-05-24T17:51:25.154" v="293" actId="122"/>
          <ac:spMkLst>
            <pc:docMk/>
            <pc:sldMk cId="2393252488" sldId="275"/>
            <ac:spMk id="2" creationId="{F453E31E-3E5A-10EF-724C-EFA8BA049289}"/>
          </ac:spMkLst>
        </pc:spChg>
        <pc:spChg chg="mod">
          <ac:chgData name="ALEJANDRO ROMERO RAMIREZ" userId="20d34da2-d9fa-418c-b7b3-eb71643abcba" providerId="ADAL" clId="{ECB3B215-B1EB-438E-84E8-1D0D97D44E02}" dt="2022-05-24T17:52:09.375" v="341" actId="20577"/>
          <ac:spMkLst>
            <pc:docMk/>
            <pc:sldMk cId="2393252488" sldId="275"/>
            <ac:spMk id="3" creationId="{8C14DFD7-8FAD-18FC-FA67-17CC10060B2E}"/>
          </ac:spMkLst>
        </pc:spChg>
        <pc:spChg chg="add del">
          <ac:chgData name="ALEJANDRO ROMERO RAMIREZ" userId="20d34da2-d9fa-418c-b7b3-eb71643abcba" providerId="ADAL" clId="{ECB3B215-B1EB-438E-84E8-1D0D97D44E02}" dt="2022-05-24T18:56:33.790" v="408"/>
          <ac:spMkLst>
            <pc:docMk/>
            <pc:sldMk cId="2393252488" sldId="275"/>
            <ac:spMk id="71" creationId="{CEB41C5C-0F34-4DDA-9D7C-5E717F35F60C}"/>
          </ac:spMkLst>
        </pc:spChg>
        <pc:cxnChg chg="add del">
          <ac:chgData name="ALEJANDRO ROMERO RAMIREZ" userId="20d34da2-d9fa-418c-b7b3-eb71643abcba" providerId="ADAL" clId="{ECB3B215-B1EB-438E-84E8-1D0D97D44E02}" dt="2022-05-24T18:56:33.790" v="408"/>
          <ac:cxnSpMkLst>
            <pc:docMk/>
            <pc:sldMk cId="2393252488" sldId="275"/>
            <ac:cxnSpMk id="73" creationId="{57E1E5E6-F385-4E9C-B201-BA5BDE5CAD52}"/>
          </ac:cxnSpMkLst>
        </pc:cxnChg>
      </pc:sldChg>
      <pc:sldChg chg="modSp">
        <pc:chgData name="ALEJANDRO ROMERO RAMIREZ" userId="20d34da2-d9fa-418c-b7b3-eb71643abcba" providerId="ADAL" clId="{ECB3B215-B1EB-438E-84E8-1D0D97D44E02}" dt="2022-05-24T17:57:18.094" v="359" actId="20577"/>
        <pc:sldMkLst>
          <pc:docMk/>
          <pc:sldMk cId="3428454514" sldId="276"/>
        </pc:sldMkLst>
        <pc:graphicFrameChg chg="mod">
          <ac:chgData name="ALEJANDRO ROMERO RAMIREZ" userId="20d34da2-d9fa-418c-b7b3-eb71643abcba" providerId="ADAL" clId="{ECB3B215-B1EB-438E-84E8-1D0D97D44E02}" dt="2022-05-24T17:57:18.094" v="359" actId="20577"/>
          <ac:graphicFrameMkLst>
            <pc:docMk/>
            <pc:sldMk cId="3428454514" sldId="276"/>
            <ac:graphicFrameMk id="5" creationId="{AD2DA300-4C73-C3E8-206A-81014C59CAB8}"/>
          </ac:graphicFrameMkLst>
        </pc:graphicFrameChg>
      </pc:sldChg>
      <pc:sldChg chg="addSp delSp delDesignElem">
        <pc:chgData name="ALEJANDRO ROMERO RAMIREZ" userId="20d34da2-d9fa-418c-b7b3-eb71643abcba" providerId="ADAL" clId="{ECB3B215-B1EB-438E-84E8-1D0D97D44E02}" dt="2022-05-24T18:56:33.790" v="408"/>
        <pc:sldMkLst>
          <pc:docMk/>
          <pc:sldMk cId="1478389134" sldId="277"/>
        </pc:sldMkLst>
        <pc:spChg chg="add del">
          <ac:chgData name="ALEJANDRO ROMERO RAMIREZ" userId="20d34da2-d9fa-418c-b7b3-eb71643abcba" providerId="ADAL" clId="{ECB3B215-B1EB-438E-84E8-1D0D97D44E02}" dt="2022-05-24T18:56:33.790" v="408"/>
          <ac:spMkLst>
            <pc:docMk/>
            <pc:sldMk cId="1478389134" sldId="277"/>
            <ac:spMk id="10" creationId="{C1DD1A8A-57D5-4A81-AD04-532B043C5611}"/>
          </ac:spMkLst>
        </pc:spChg>
        <pc:spChg chg="add del">
          <ac:chgData name="ALEJANDRO ROMERO RAMIREZ" userId="20d34da2-d9fa-418c-b7b3-eb71643abcba" providerId="ADAL" clId="{ECB3B215-B1EB-438E-84E8-1D0D97D44E02}" dt="2022-05-24T18:56:33.790" v="408"/>
          <ac:spMkLst>
            <pc:docMk/>
            <pc:sldMk cId="1478389134" sldId="277"/>
            <ac:spMk id="12" creationId="{007891EC-4501-44ED-A8C8-B11B6DB767AB}"/>
          </ac:spMkLst>
        </pc:spChg>
      </pc:sldChg>
      <pc:sldChg chg="addSp delSp modSp mod ord delDesignElem">
        <pc:chgData name="ALEJANDRO ROMERO RAMIREZ" userId="20d34da2-d9fa-418c-b7b3-eb71643abcba" providerId="ADAL" clId="{ECB3B215-B1EB-438E-84E8-1D0D97D44E02}" dt="2022-05-24T18:56:33.790" v="408"/>
        <pc:sldMkLst>
          <pc:docMk/>
          <pc:sldMk cId="2970283310" sldId="278"/>
        </pc:sldMkLst>
        <pc:spChg chg="mod">
          <ac:chgData name="ALEJANDRO ROMERO RAMIREZ" userId="20d34da2-d9fa-418c-b7b3-eb71643abcba" providerId="ADAL" clId="{ECB3B215-B1EB-438E-84E8-1D0D97D44E02}" dt="2022-05-24T17:59:51.870" v="361" actId="20577"/>
          <ac:spMkLst>
            <pc:docMk/>
            <pc:sldMk cId="2970283310" sldId="278"/>
            <ac:spMk id="4" creationId="{CDF09403-F59C-9D5D-D4CD-831DD193FC41}"/>
          </ac:spMkLst>
        </pc:spChg>
        <pc:spChg chg="add del">
          <ac:chgData name="ALEJANDRO ROMERO RAMIREZ" userId="20d34da2-d9fa-418c-b7b3-eb71643abcba" providerId="ADAL" clId="{ECB3B215-B1EB-438E-84E8-1D0D97D44E02}" dt="2022-05-24T18:56:33.790" v="408"/>
          <ac:spMkLst>
            <pc:docMk/>
            <pc:sldMk cId="2970283310" sldId="278"/>
            <ac:spMk id="11" creationId="{AD72D4D1-076F-49D3-9889-EFC4F6D7CA66}"/>
          </ac:spMkLst>
        </pc:spChg>
        <pc:cxnChg chg="add del">
          <ac:chgData name="ALEJANDRO ROMERO RAMIREZ" userId="20d34da2-d9fa-418c-b7b3-eb71643abcba" providerId="ADAL" clId="{ECB3B215-B1EB-438E-84E8-1D0D97D44E02}" dt="2022-05-24T18:56:33.790" v="408"/>
          <ac:cxnSpMkLst>
            <pc:docMk/>
            <pc:sldMk cId="2970283310" sldId="278"/>
            <ac:cxnSpMk id="13" creationId="{2D72A2C9-F3CA-4216-8BAD-FA4C970C3C4E}"/>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7E3461-1B75-4FA2-816B-4B681A8D983E}"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MX"/>
        </a:p>
      </dgm:t>
    </dgm:pt>
    <dgm:pt modelId="{7966882F-8901-4417-BB2F-75070CB93A1F}">
      <dgm:prSet phldrT="[Texto]"/>
      <dgm:spPr>
        <a:solidFill>
          <a:srgbClr val="C00000"/>
        </a:solidFill>
      </dgm:spPr>
      <dgm:t>
        <a:bodyPr/>
        <a:lstStyle/>
        <a:p>
          <a:r>
            <a:rPr lang="es-ES" dirty="0"/>
            <a:t>EMPLEADO</a:t>
          </a:r>
          <a:endParaRPr lang="es-MX" dirty="0"/>
        </a:p>
      </dgm:t>
    </dgm:pt>
    <dgm:pt modelId="{43185C57-537D-40C1-8E81-3290C9CAC4F0}" type="parTrans" cxnId="{8DA75C70-1DC8-4A78-99D5-9405E135A526}">
      <dgm:prSet/>
      <dgm:spPr/>
      <dgm:t>
        <a:bodyPr/>
        <a:lstStyle/>
        <a:p>
          <a:endParaRPr lang="es-MX"/>
        </a:p>
      </dgm:t>
    </dgm:pt>
    <dgm:pt modelId="{BA895551-192C-449F-984A-26D90658CCA5}" type="sibTrans" cxnId="{8DA75C70-1DC8-4A78-99D5-9405E135A526}">
      <dgm:prSet/>
      <dgm:spPr/>
      <dgm:t>
        <a:bodyPr/>
        <a:lstStyle/>
        <a:p>
          <a:endParaRPr lang="es-MX"/>
        </a:p>
      </dgm:t>
    </dgm:pt>
    <dgm:pt modelId="{C87AC249-5967-4998-8926-037B83A9C925}">
      <dgm:prSet phldrT="[Texto]"/>
      <dgm:spPr>
        <a:solidFill>
          <a:srgbClr val="C00000"/>
        </a:solidFill>
      </dgm:spPr>
      <dgm:t>
        <a:bodyPr/>
        <a:lstStyle/>
        <a:p>
          <a:r>
            <a:rPr lang="es-ES" dirty="0"/>
            <a:t>COCINERO</a:t>
          </a:r>
          <a:endParaRPr lang="es-MX" dirty="0"/>
        </a:p>
      </dgm:t>
    </dgm:pt>
    <dgm:pt modelId="{801EC195-7846-4D6E-A4E1-509E0BC4E430}" type="parTrans" cxnId="{8568FA8D-2617-4006-AB69-AD210231E1E3}">
      <dgm:prSet/>
      <dgm:spPr/>
      <dgm:t>
        <a:bodyPr/>
        <a:lstStyle/>
        <a:p>
          <a:endParaRPr lang="es-MX"/>
        </a:p>
      </dgm:t>
    </dgm:pt>
    <dgm:pt modelId="{3FE71EAB-3FD8-49AD-B07B-08FC391D5558}" type="sibTrans" cxnId="{8568FA8D-2617-4006-AB69-AD210231E1E3}">
      <dgm:prSet/>
      <dgm:spPr/>
      <dgm:t>
        <a:bodyPr/>
        <a:lstStyle/>
        <a:p>
          <a:endParaRPr lang="es-MX"/>
        </a:p>
      </dgm:t>
    </dgm:pt>
    <dgm:pt modelId="{313FEA83-639E-4F8F-9B1F-3BBA4EA6C7E1}">
      <dgm:prSet phldrT="[Texto]"/>
      <dgm:spPr>
        <a:solidFill>
          <a:srgbClr val="C00000"/>
        </a:solidFill>
      </dgm:spPr>
      <dgm:t>
        <a:bodyPr/>
        <a:lstStyle/>
        <a:p>
          <a:r>
            <a:rPr lang="es-ES" dirty="0"/>
            <a:t>MESERO</a:t>
          </a:r>
          <a:endParaRPr lang="es-MX" dirty="0"/>
        </a:p>
      </dgm:t>
    </dgm:pt>
    <dgm:pt modelId="{81D42AE4-D82C-454A-8154-78D6DC494025}" type="parTrans" cxnId="{CEAB2C1D-2A51-42DC-980D-38A0236EB987}">
      <dgm:prSet/>
      <dgm:spPr/>
      <dgm:t>
        <a:bodyPr/>
        <a:lstStyle/>
        <a:p>
          <a:endParaRPr lang="es-MX"/>
        </a:p>
      </dgm:t>
    </dgm:pt>
    <dgm:pt modelId="{B414D392-56E7-4304-B40D-7D42D9C50F25}" type="sibTrans" cxnId="{CEAB2C1D-2A51-42DC-980D-38A0236EB987}">
      <dgm:prSet/>
      <dgm:spPr/>
      <dgm:t>
        <a:bodyPr/>
        <a:lstStyle/>
        <a:p>
          <a:endParaRPr lang="es-MX"/>
        </a:p>
      </dgm:t>
    </dgm:pt>
    <dgm:pt modelId="{B7ED05A0-3400-4B61-AF64-233CEC294669}">
      <dgm:prSet phldrT="[Texto]"/>
      <dgm:spPr>
        <a:solidFill>
          <a:srgbClr val="C00000"/>
        </a:solidFill>
      </dgm:spPr>
      <dgm:t>
        <a:bodyPr/>
        <a:lstStyle/>
        <a:p>
          <a:r>
            <a:rPr lang="es-ES" dirty="0"/>
            <a:t>ADMINISTRATIVO</a:t>
          </a:r>
          <a:endParaRPr lang="es-MX" dirty="0"/>
        </a:p>
      </dgm:t>
    </dgm:pt>
    <dgm:pt modelId="{B27CDB4D-679A-48D9-8EA5-43EB6092F793}" type="parTrans" cxnId="{197D80FB-16D1-4128-AA30-37B05E658C37}">
      <dgm:prSet/>
      <dgm:spPr/>
      <dgm:t>
        <a:bodyPr/>
        <a:lstStyle/>
        <a:p>
          <a:endParaRPr lang="es-MX"/>
        </a:p>
      </dgm:t>
    </dgm:pt>
    <dgm:pt modelId="{73C08D35-5A82-4124-9C15-2312C5A0EE08}" type="sibTrans" cxnId="{197D80FB-16D1-4128-AA30-37B05E658C37}">
      <dgm:prSet/>
      <dgm:spPr/>
      <dgm:t>
        <a:bodyPr/>
        <a:lstStyle/>
        <a:p>
          <a:endParaRPr lang="es-MX"/>
        </a:p>
      </dgm:t>
    </dgm:pt>
    <dgm:pt modelId="{DF60DF96-F55F-45DE-B27A-B706C56B80C9}" type="pres">
      <dgm:prSet presAssocID="{307E3461-1B75-4FA2-816B-4B681A8D983E}" presName="hierChild1" presStyleCnt="0">
        <dgm:presLayoutVars>
          <dgm:orgChart val="1"/>
          <dgm:chPref val="1"/>
          <dgm:dir/>
          <dgm:animOne val="branch"/>
          <dgm:animLvl val="lvl"/>
          <dgm:resizeHandles/>
        </dgm:presLayoutVars>
      </dgm:prSet>
      <dgm:spPr/>
    </dgm:pt>
    <dgm:pt modelId="{CDDA0DD8-69D6-4542-8498-6342D2AE09DC}" type="pres">
      <dgm:prSet presAssocID="{7966882F-8901-4417-BB2F-75070CB93A1F}" presName="hierRoot1" presStyleCnt="0">
        <dgm:presLayoutVars>
          <dgm:hierBranch val="init"/>
        </dgm:presLayoutVars>
      </dgm:prSet>
      <dgm:spPr/>
    </dgm:pt>
    <dgm:pt modelId="{DF8D2A98-0BE1-4E46-8EAD-7BA1916E40F4}" type="pres">
      <dgm:prSet presAssocID="{7966882F-8901-4417-BB2F-75070CB93A1F}" presName="rootComposite1" presStyleCnt="0"/>
      <dgm:spPr/>
    </dgm:pt>
    <dgm:pt modelId="{ADC50053-84F0-406B-9475-2E13A2A45191}" type="pres">
      <dgm:prSet presAssocID="{7966882F-8901-4417-BB2F-75070CB93A1F}" presName="rootText1" presStyleLbl="node0" presStyleIdx="0" presStyleCnt="1">
        <dgm:presLayoutVars>
          <dgm:chPref val="3"/>
        </dgm:presLayoutVars>
      </dgm:prSet>
      <dgm:spPr/>
    </dgm:pt>
    <dgm:pt modelId="{AE5E3A07-AE28-487E-ABDF-C3BC4385F1EA}" type="pres">
      <dgm:prSet presAssocID="{7966882F-8901-4417-BB2F-75070CB93A1F}" presName="rootConnector1" presStyleLbl="node1" presStyleIdx="0" presStyleCnt="0"/>
      <dgm:spPr/>
    </dgm:pt>
    <dgm:pt modelId="{0A534FF0-6DE2-446E-B526-9099AB12F4F8}" type="pres">
      <dgm:prSet presAssocID="{7966882F-8901-4417-BB2F-75070CB93A1F}" presName="hierChild2" presStyleCnt="0"/>
      <dgm:spPr/>
    </dgm:pt>
    <dgm:pt modelId="{8D1EC1C8-A46D-4E92-9D47-697AE1541282}" type="pres">
      <dgm:prSet presAssocID="{801EC195-7846-4D6E-A4E1-509E0BC4E430}" presName="Name37" presStyleLbl="parChTrans1D2" presStyleIdx="0" presStyleCnt="3"/>
      <dgm:spPr/>
    </dgm:pt>
    <dgm:pt modelId="{8F706676-3020-48CA-B587-DF190F53AF90}" type="pres">
      <dgm:prSet presAssocID="{C87AC249-5967-4998-8926-037B83A9C925}" presName="hierRoot2" presStyleCnt="0">
        <dgm:presLayoutVars>
          <dgm:hierBranch val="init"/>
        </dgm:presLayoutVars>
      </dgm:prSet>
      <dgm:spPr/>
    </dgm:pt>
    <dgm:pt modelId="{D9A5CB2B-A0AD-4496-8185-8BDA50714721}" type="pres">
      <dgm:prSet presAssocID="{C87AC249-5967-4998-8926-037B83A9C925}" presName="rootComposite" presStyleCnt="0"/>
      <dgm:spPr/>
    </dgm:pt>
    <dgm:pt modelId="{C67867D9-03AD-419A-BDB1-96F9EC01EA06}" type="pres">
      <dgm:prSet presAssocID="{C87AC249-5967-4998-8926-037B83A9C925}" presName="rootText" presStyleLbl="node2" presStyleIdx="0" presStyleCnt="3">
        <dgm:presLayoutVars>
          <dgm:chPref val="3"/>
        </dgm:presLayoutVars>
      </dgm:prSet>
      <dgm:spPr/>
    </dgm:pt>
    <dgm:pt modelId="{9D993512-C422-47B1-9469-80D70DB67F9D}" type="pres">
      <dgm:prSet presAssocID="{C87AC249-5967-4998-8926-037B83A9C925}" presName="rootConnector" presStyleLbl="node2" presStyleIdx="0" presStyleCnt="3"/>
      <dgm:spPr/>
    </dgm:pt>
    <dgm:pt modelId="{05726782-4641-4353-B2B6-3EECE8E24D64}" type="pres">
      <dgm:prSet presAssocID="{C87AC249-5967-4998-8926-037B83A9C925}" presName="hierChild4" presStyleCnt="0"/>
      <dgm:spPr/>
    </dgm:pt>
    <dgm:pt modelId="{70E30A27-437E-49DC-A1FF-CF0C54DB4CA6}" type="pres">
      <dgm:prSet presAssocID="{C87AC249-5967-4998-8926-037B83A9C925}" presName="hierChild5" presStyleCnt="0"/>
      <dgm:spPr/>
    </dgm:pt>
    <dgm:pt modelId="{53E36A72-0363-4284-83EC-82F40952B8A9}" type="pres">
      <dgm:prSet presAssocID="{81D42AE4-D82C-454A-8154-78D6DC494025}" presName="Name37" presStyleLbl="parChTrans1D2" presStyleIdx="1" presStyleCnt="3"/>
      <dgm:spPr/>
    </dgm:pt>
    <dgm:pt modelId="{D2E8D537-4668-467E-9F36-F9F65F059603}" type="pres">
      <dgm:prSet presAssocID="{313FEA83-639E-4F8F-9B1F-3BBA4EA6C7E1}" presName="hierRoot2" presStyleCnt="0">
        <dgm:presLayoutVars>
          <dgm:hierBranch val="init"/>
        </dgm:presLayoutVars>
      </dgm:prSet>
      <dgm:spPr/>
    </dgm:pt>
    <dgm:pt modelId="{7CCC6999-975E-48F0-AFB7-8CD05B498475}" type="pres">
      <dgm:prSet presAssocID="{313FEA83-639E-4F8F-9B1F-3BBA4EA6C7E1}" presName="rootComposite" presStyleCnt="0"/>
      <dgm:spPr/>
    </dgm:pt>
    <dgm:pt modelId="{F87D6C11-9935-49CC-BFFC-C3F714CCF221}" type="pres">
      <dgm:prSet presAssocID="{313FEA83-639E-4F8F-9B1F-3BBA4EA6C7E1}" presName="rootText" presStyleLbl="node2" presStyleIdx="1" presStyleCnt="3">
        <dgm:presLayoutVars>
          <dgm:chPref val="3"/>
        </dgm:presLayoutVars>
      </dgm:prSet>
      <dgm:spPr/>
    </dgm:pt>
    <dgm:pt modelId="{EB68F7A8-A540-4A82-847A-EB9D87F8CB93}" type="pres">
      <dgm:prSet presAssocID="{313FEA83-639E-4F8F-9B1F-3BBA4EA6C7E1}" presName="rootConnector" presStyleLbl="node2" presStyleIdx="1" presStyleCnt="3"/>
      <dgm:spPr/>
    </dgm:pt>
    <dgm:pt modelId="{0EC7FD46-B3D3-4E58-B2C8-9C0E17262DD1}" type="pres">
      <dgm:prSet presAssocID="{313FEA83-639E-4F8F-9B1F-3BBA4EA6C7E1}" presName="hierChild4" presStyleCnt="0"/>
      <dgm:spPr/>
    </dgm:pt>
    <dgm:pt modelId="{0274D25E-B607-45F1-9EA8-C697838EFB10}" type="pres">
      <dgm:prSet presAssocID="{313FEA83-639E-4F8F-9B1F-3BBA4EA6C7E1}" presName="hierChild5" presStyleCnt="0"/>
      <dgm:spPr/>
    </dgm:pt>
    <dgm:pt modelId="{2C50AE77-B2F1-463C-8960-FE2DFD5CE182}" type="pres">
      <dgm:prSet presAssocID="{B27CDB4D-679A-48D9-8EA5-43EB6092F793}" presName="Name37" presStyleLbl="parChTrans1D2" presStyleIdx="2" presStyleCnt="3"/>
      <dgm:spPr/>
    </dgm:pt>
    <dgm:pt modelId="{AB67BAC0-53EA-4EC3-B42D-13FF5FD4E6BB}" type="pres">
      <dgm:prSet presAssocID="{B7ED05A0-3400-4B61-AF64-233CEC294669}" presName="hierRoot2" presStyleCnt="0">
        <dgm:presLayoutVars>
          <dgm:hierBranch val="init"/>
        </dgm:presLayoutVars>
      </dgm:prSet>
      <dgm:spPr/>
    </dgm:pt>
    <dgm:pt modelId="{1E1BE6DE-7DF3-4D94-8178-9390619F62E7}" type="pres">
      <dgm:prSet presAssocID="{B7ED05A0-3400-4B61-AF64-233CEC294669}" presName="rootComposite" presStyleCnt="0"/>
      <dgm:spPr/>
    </dgm:pt>
    <dgm:pt modelId="{077864C1-26AE-4EF0-8AD3-FF76B21E4C06}" type="pres">
      <dgm:prSet presAssocID="{B7ED05A0-3400-4B61-AF64-233CEC294669}" presName="rootText" presStyleLbl="node2" presStyleIdx="2" presStyleCnt="3">
        <dgm:presLayoutVars>
          <dgm:chPref val="3"/>
        </dgm:presLayoutVars>
      </dgm:prSet>
      <dgm:spPr/>
    </dgm:pt>
    <dgm:pt modelId="{B1DBCCD3-0991-498E-AE1C-A3BDEA84E400}" type="pres">
      <dgm:prSet presAssocID="{B7ED05A0-3400-4B61-AF64-233CEC294669}" presName="rootConnector" presStyleLbl="node2" presStyleIdx="2" presStyleCnt="3"/>
      <dgm:spPr/>
    </dgm:pt>
    <dgm:pt modelId="{9CD7154C-1970-4F04-B4E2-6C4EE0DD037A}" type="pres">
      <dgm:prSet presAssocID="{B7ED05A0-3400-4B61-AF64-233CEC294669}" presName="hierChild4" presStyleCnt="0"/>
      <dgm:spPr/>
    </dgm:pt>
    <dgm:pt modelId="{A41A1083-AC5C-487C-A278-13B5D17BEE11}" type="pres">
      <dgm:prSet presAssocID="{B7ED05A0-3400-4B61-AF64-233CEC294669}" presName="hierChild5" presStyleCnt="0"/>
      <dgm:spPr/>
    </dgm:pt>
    <dgm:pt modelId="{2812A232-666D-44B0-AF0F-CF033829D044}" type="pres">
      <dgm:prSet presAssocID="{7966882F-8901-4417-BB2F-75070CB93A1F}" presName="hierChild3" presStyleCnt="0"/>
      <dgm:spPr/>
    </dgm:pt>
  </dgm:ptLst>
  <dgm:cxnLst>
    <dgm:cxn modelId="{621F2105-300A-4454-9F9B-BAE7DD307BE2}" type="presOf" srcId="{313FEA83-639E-4F8F-9B1F-3BBA4EA6C7E1}" destId="{F87D6C11-9935-49CC-BFFC-C3F714CCF221}" srcOrd="0" destOrd="0" presId="urn:microsoft.com/office/officeart/2005/8/layout/orgChart1"/>
    <dgm:cxn modelId="{FBEE0B17-E1DC-4400-9307-CD793E2B5B46}" type="presOf" srcId="{313FEA83-639E-4F8F-9B1F-3BBA4EA6C7E1}" destId="{EB68F7A8-A540-4A82-847A-EB9D87F8CB93}" srcOrd="1" destOrd="0" presId="urn:microsoft.com/office/officeart/2005/8/layout/orgChart1"/>
    <dgm:cxn modelId="{CEAB2C1D-2A51-42DC-980D-38A0236EB987}" srcId="{7966882F-8901-4417-BB2F-75070CB93A1F}" destId="{313FEA83-639E-4F8F-9B1F-3BBA4EA6C7E1}" srcOrd="1" destOrd="0" parTransId="{81D42AE4-D82C-454A-8154-78D6DC494025}" sibTransId="{B414D392-56E7-4304-B40D-7D42D9C50F25}"/>
    <dgm:cxn modelId="{27A41E28-D52F-49D6-A4AE-B26257261395}" type="presOf" srcId="{B7ED05A0-3400-4B61-AF64-233CEC294669}" destId="{077864C1-26AE-4EF0-8AD3-FF76B21E4C06}" srcOrd="0" destOrd="0" presId="urn:microsoft.com/office/officeart/2005/8/layout/orgChart1"/>
    <dgm:cxn modelId="{3AB64533-E4AA-4753-B061-5C776B89A56F}" type="presOf" srcId="{7966882F-8901-4417-BB2F-75070CB93A1F}" destId="{AE5E3A07-AE28-487E-ABDF-C3BC4385F1EA}" srcOrd="1" destOrd="0" presId="urn:microsoft.com/office/officeart/2005/8/layout/orgChart1"/>
    <dgm:cxn modelId="{1DD06F44-E5EB-4AC5-B26B-4E24A3F7CA17}" type="presOf" srcId="{7966882F-8901-4417-BB2F-75070CB93A1F}" destId="{ADC50053-84F0-406B-9475-2E13A2A45191}" srcOrd="0" destOrd="0" presId="urn:microsoft.com/office/officeart/2005/8/layout/orgChart1"/>
    <dgm:cxn modelId="{8DA75C70-1DC8-4A78-99D5-9405E135A526}" srcId="{307E3461-1B75-4FA2-816B-4B681A8D983E}" destId="{7966882F-8901-4417-BB2F-75070CB93A1F}" srcOrd="0" destOrd="0" parTransId="{43185C57-537D-40C1-8E81-3290C9CAC4F0}" sibTransId="{BA895551-192C-449F-984A-26D90658CCA5}"/>
    <dgm:cxn modelId="{D87F4873-0A84-47AD-BDB9-B0030F773BB6}" type="presOf" srcId="{307E3461-1B75-4FA2-816B-4B681A8D983E}" destId="{DF60DF96-F55F-45DE-B27A-B706C56B80C9}" srcOrd="0" destOrd="0" presId="urn:microsoft.com/office/officeart/2005/8/layout/orgChart1"/>
    <dgm:cxn modelId="{CDB8B37D-4BD0-4DE9-8F81-A20EE2F275DE}" type="presOf" srcId="{801EC195-7846-4D6E-A4E1-509E0BC4E430}" destId="{8D1EC1C8-A46D-4E92-9D47-697AE1541282}" srcOrd="0" destOrd="0" presId="urn:microsoft.com/office/officeart/2005/8/layout/orgChart1"/>
    <dgm:cxn modelId="{F8C6E27F-5AE6-46F3-BFAE-750E3D8BBBE6}" type="presOf" srcId="{B7ED05A0-3400-4B61-AF64-233CEC294669}" destId="{B1DBCCD3-0991-498E-AE1C-A3BDEA84E400}" srcOrd="1" destOrd="0" presId="urn:microsoft.com/office/officeart/2005/8/layout/orgChart1"/>
    <dgm:cxn modelId="{92455980-BFF9-4602-BCB1-A50B3AB1C7A8}" type="presOf" srcId="{C87AC249-5967-4998-8926-037B83A9C925}" destId="{9D993512-C422-47B1-9469-80D70DB67F9D}" srcOrd="1" destOrd="0" presId="urn:microsoft.com/office/officeart/2005/8/layout/orgChart1"/>
    <dgm:cxn modelId="{8568FA8D-2617-4006-AB69-AD210231E1E3}" srcId="{7966882F-8901-4417-BB2F-75070CB93A1F}" destId="{C87AC249-5967-4998-8926-037B83A9C925}" srcOrd="0" destOrd="0" parTransId="{801EC195-7846-4D6E-A4E1-509E0BC4E430}" sibTransId="{3FE71EAB-3FD8-49AD-B07B-08FC391D5558}"/>
    <dgm:cxn modelId="{1B1522D8-8073-4C15-B6B7-C3DDBA8FCE67}" type="presOf" srcId="{B27CDB4D-679A-48D9-8EA5-43EB6092F793}" destId="{2C50AE77-B2F1-463C-8960-FE2DFD5CE182}" srcOrd="0" destOrd="0" presId="urn:microsoft.com/office/officeart/2005/8/layout/orgChart1"/>
    <dgm:cxn modelId="{5AA5ABE2-4185-4BDB-904B-DC7DAB0FBA9C}" type="presOf" srcId="{81D42AE4-D82C-454A-8154-78D6DC494025}" destId="{53E36A72-0363-4284-83EC-82F40952B8A9}" srcOrd="0" destOrd="0" presId="urn:microsoft.com/office/officeart/2005/8/layout/orgChart1"/>
    <dgm:cxn modelId="{24B69AE7-E67A-4FBE-BBE5-B7953C059FF8}" type="presOf" srcId="{C87AC249-5967-4998-8926-037B83A9C925}" destId="{C67867D9-03AD-419A-BDB1-96F9EC01EA06}" srcOrd="0" destOrd="0" presId="urn:microsoft.com/office/officeart/2005/8/layout/orgChart1"/>
    <dgm:cxn modelId="{197D80FB-16D1-4128-AA30-37B05E658C37}" srcId="{7966882F-8901-4417-BB2F-75070CB93A1F}" destId="{B7ED05A0-3400-4B61-AF64-233CEC294669}" srcOrd="2" destOrd="0" parTransId="{B27CDB4D-679A-48D9-8EA5-43EB6092F793}" sibTransId="{73C08D35-5A82-4124-9C15-2312C5A0EE08}"/>
    <dgm:cxn modelId="{7A7266A7-20B8-4AB0-A016-6A8C5EE20246}" type="presParOf" srcId="{DF60DF96-F55F-45DE-B27A-B706C56B80C9}" destId="{CDDA0DD8-69D6-4542-8498-6342D2AE09DC}" srcOrd="0" destOrd="0" presId="urn:microsoft.com/office/officeart/2005/8/layout/orgChart1"/>
    <dgm:cxn modelId="{62AFA8F0-F5DC-4136-87E2-AD22A80DD93A}" type="presParOf" srcId="{CDDA0DD8-69D6-4542-8498-6342D2AE09DC}" destId="{DF8D2A98-0BE1-4E46-8EAD-7BA1916E40F4}" srcOrd="0" destOrd="0" presId="urn:microsoft.com/office/officeart/2005/8/layout/orgChart1"/>
    <dgm:cxn modelId="{6900A029-B9DB-4654-9688-AD4FBBA19690}" type="presParOf" srcId="{DF8D2A98-0BE1-4E46-8EAD-7BA1916E40F4}" destId="{ADC50053-84F0-406B-9475-2E13A2A45191}" srcOrd="0" destOrd="0" presId="urn:microsoft.com/office/officeart/2005/8/layout/orgChart1"/>
    <dgm:cxn modelId="{7E8064E5-CD02-4E1D-93A1-32A91DC13768}" type="presParOf" srcId="{DF8D2A98-0BE1-4E46-8EAD-7BA1916E40F4}" destId="{AE5E3A07-AE28-487E-ABDF-C3BC4385F1EA}" srcOrd="1" destOrd="0" presId="urn:microsoft.com/office/officeart/2005/8/layout/orgChart1"/>
    <dgm:cxn modelId="{318152A7-235D-42F6-A626-E0CB03605EE8}" type="presParOf" srcId="{CDDA0DD8-69D6-4542-8498-6342D2AE09DC}" destId="{0A534FF0-6DE2-446E-B526-9099AB12F4F8}" srcOrd="1" destOrd="0" presId="urn:microsoft.com/office/officeart/2005/8/layout/orgChart1"/>
    <dgm:cxn modelId="{9D445B1A-D4B9-495C-AA0C-D36FF509132C}" type="presParOf" srcId="{0A534FF0-6DE2-446E-B526-9099AB12F4F8}" destId="{8D1EC1C8-A46D-4E92-9D47-697AE1541282}" srcOrd="0" destOrd="0" presId="urn:microsoft.com/office/officeart/2005/8/layout/orgChart1"/>
    <dgm:cxn modelId="{0EADC4C7-0F62-4D95-A18E-E67737A03E74}" type="presParOf" srcId="{0A534FF0-6DE2-446E-B526-9099AB12F4F8}" destId="{8F706676-3020-48CA-B587-DF190F53AF90}" srcOrd="1" destOrd="0" presId="urn:microsoft.com/office/officeart/2005/8/layout/orgChart1"/>
    <dgm:cxn modelId="{B7D150E7-6683-4256-8E9C-A2FBA6A26450}" type="presParOf" srcId="{8F706676-3020-48CA-B587-DF190F53AF90}" destId="{D9A5CB2B-A0AD-4496-8185-8BDA50714721}" srcOrd="0" destOrd="0" presId="urn:microsoft.com/office/officeart/2005/8/layout/orgChart1"/>
    <dgm:cxn modelId="{DC458726-75F3-4983-9AF0-1FCB5480AC9D}" type="presParOf" srcId="{D9A5CB2B-A0AD-4496-8185-8BDA50714721}" destId="{C67867D9-03AD-419A-BDB1-96F9EC01EA06}" srcOrd="0" destOrd="0" presId="urn:microsoft.com/office/officeart/2005/8/layout/orgChart1"/>
    <dgm:cxn modelId="{F2070E41-3557-47B1-A1F3-400DDCA85786}" type="presParOf" srcId="{D9A5CB2B-A0AD-4496-8185-8BDA50714721}" destId="{9D993512-C422-47B1-9469-80D70DB67F9D}" srcOrd="1" destOrd="0" presId="urn:microsoft.com/office/officeart/2005/8/layout/orgChart1"/>
    <dgm:cxn modelId="{A1C19EBA-B14D-406E-884B-DC11216CB636}" type="presParOf" srcId="{8F706676-3020-48CA-B587-DF190F53AF90}" destId="{05726782-4641-4353-B2B6-3EECE8E24D64}" srcOrd="1" destOrd="0" presId="urn:microsoft.com/office/officeart/2005/8/layout/orgChart1"/>
    <dgm:cxn modelId="{A23688DA-DAD4-4993-8491-510C5FD4633E}" type="presParOf" srcId="{8F706676-3020-48CA-B587-DF190F53AF90}" destId="{70E30A27-437E-49DC-A1FF-CF0C54DB4CA6}" srcOrd="2" destOrd="0" presId="urn:microsoft.com/office/officeart/2005/8/layout/orgChart1"/>
    <dgm:cxn modelId="{DB37161A-1D93-4B8D-BCBE-28CEB23B5B93}" type="presParOf" srcId="{0A534FF0-6DE2-446E-B526-9099AB12F4F8}" destId="{53E36A72-0363-4284-83EC-82F40952B8A9}" srcOrd="2" destOrd="0" presId="urn:microsoft.com/office/officeart/2005/8/layout/orgChart1"/>
    <dgm:cxn modelId="{D4D4AA05-99E8-4B57-878B-B3309F649E6C}" type="presParOf" srcId="{0A534FF0-6DE2-446E-B526-9099AB12F4F8}" destId="{D2E8D537-4668-467E-9F36-F9F65F059603}" srcOrd="3" destOrd="0" presId="urn:microsoft.com/office/officeart/2005/8/layout/orgChart1"/>
    <dgm:cxn modelId="{055BE98E-8538-4ED6-A003-845A40823480}" type="presParOf" srcId="{D2E8D537-4668-467E-9F36-F9F65F059603}" destId="{7CCC6999-975E-48F0-AFB7-8CD05B498475}" srcOrd="0" destOrd="0" presId="urn:microsoft.com/office/officeart/2005/8/layout/orgChart1"/>
    <dgm:cxn modelId="{33D1F4EE-3C18-49B9-BEA5-31B0D3BF1F42}" type="presParOf" srcId="{7CCC6999-975E-48F0-AFB7-8CD05B498475}" destId="{F87D6C11-9935-49CC-BFFC-C3F714CCF221}" srcOrd="0" destOrd="0" presId="urn:microsoft.com/office/officeart/2005/8/layout/orgChart1"/>
    <dgm:cxn modelId="{97742A03-1658-415A-B3E6-3D1E36298BCF}" type="presParOf" srcId="{7CCC6999-975E-48F0-AFB7-8CD05B498475}" destId="{EB68F7A8-A540-4A82-847A-EB9D87F8CB93}" srcOrd="1" destOrd="0" presId="urn:microsoft.com/office/officeart/2005/8/layout/orgChart1"/>
    <dgm:cxn modelId="{FCC660E2-ADC7-4A70-A80B-374B264406EB}" type="presParOf" srcId="{D2E8D537-4668-467E-9F36-F9F65F059603}" destId="{0EC7FD46-B3D3-4E58-B2C8-9C0E17262DD1}" srcOrd="1" destOrd="0" presId="urn:microsoft.com/office/officeart/2005/8/layout/orgChart1"/>
    <dgm:cxn modelId="{D50B4D10-C3FD-46AE-A70D-7C5DDFE663EF}" type="presParOf" srcId="{D2E8D537-4668-467E-9F36-F9F65F059603}" destId="{0274D25E-B607-45F1-9EA8-C697838EFB10}" srcOrd="2" destOrd="0" presId="urn:microsoft.com/office/officeart/2005/8/layout/orgChart1"/>
    <dgm:cxn modelId="{F169156D-A06E-43DD-AF6B-DBC0D4AA2290}" type="presParOf" srcId="{0A534FF0-6DE2-446E-B526-9099AB12F4F8}" destId="{2C50AE77-B2F1-463C-8960-FE2DFD5CE182}" srcOrd="4" destOrd="0" presId="urn:microsoft.com/office/officeart/2005/8/layout/orgChart1"/>
    <dgm:cxn modelId="{9B84B4A6-8E31-4939-9F1F-E20D37C8FF6F}" type="presParOf" srcId="{0A534FF0-6DE2-446E-B526-9099AB12F4F8}" destId="{AB67BAC0-53EA-4EC3-B42D-13FF5FD4E6BB}" srcOrd="5" destOrd="0" presId="urn:microsoft.com/office/officeart/2005/8/layout/orgChart1"/>
    <dgm:cxn modelId="{75D9192A-A304-40BD-ADDF-7EAEEA206BDD}" type="presParOf" srcId="{AB67BAC0-53EA-4EC3-B42D-13FF5FD4E6BB}" destId="{1E1BE6DE-7DF3-4D94-8178-9390619F62E7}" srcOrd="0" destOrd="0" presId="urn:microsoft.com/office/officeart/2005/8/layout/orgChart1"/>
    <dgm:cxn modelId="{4A191E36-CBF6-4692-8D18-6393A5151D25}" type="presParOf" srcId="{1E1BE6DE-7DF3-4D94-8178-9390619F62E7}" destId="{077864C1-26AE-4EF0-8AD3-FF76B21E4C06}" srcOrd="0" destOrd="0" presId="urn:microsoft.com/office/officeart/2005/8/layout/orgChart1"/>
    <dgm:cxn modelId="{A23A5E16-3386-4B31-96E2-0CA64E0058D4}" type="presParOf" srcId="{1E1BE6DE-7DF3-4D94-8178-9390619F62E7}" destId="{B1DBCCD3-0991-498E-AE1C-A3BDEA84E400}" srcOrd="1" destOrd="0" presId="urn:microsoft.com/office/officeart/2005/8/layout/orgChart1"/>
    <dgm:cxn modelId="{AFDD214D-9845-42F6-9E94-CBBB8B1F27CB}" type="presParOf" srcId="{AB67BAC0-53EA-4EC3-B42D-13FF5FD4E6BB}" destId="{9CD7154C-1970-4F04-B4E2-6C4EE0DD037A}" srcOrd="1" destOrd="0" presId="urn:microsoft.com/office/officeart/2005/8/layout/orgChart1"/>
    <dgm:cxn modelId="{6ED3907C-9536-47D9-89FA-4D7AAFDC83E9}" type="presParOf" srcId="{AB67BAC0-53EA-4EC3-B42D-13FF5FD4E6BB}" destId="{A41A1083-AC5C-487C-A278-13B5D17BEE11}" srcOrd="2" destOrd="0" presId="urn:microsoft.com/office/officeart/2005/8/layout/orgChart1"/>
    <dgm:cxn modelId="{75DCF8E7-F4C4-46CE-B0E6-A94B880D6C84}" type="presParOf" srcId="{CDDA0DD8-69D6-4542-8498-6342D2AE09DC}" destId="{2812A232-666D-44B0-AF0F-CF033829D04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B986BF-AEDD-490F-B396-5A654016DC88}"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s-MX"/>
        </a:p>
      </dgm:t>
    </dgm:pt>
    <dgm:pt modelId="{E33AA59C-256D-4CD6-B6E5-D2FFC3954FF0}">
      <dgm:prSet phldrT="[Texto]"/>
      <dgm:spPr>
        <a:solidFill>
          <a:srgbClr val="FF5B5B"/>
        </a:solidFill>
      </dgm:spPr>
      <dgm:t>
        <a:bodyPr/>
        <a:lstStyle/>
        <a:p>
          <a:r>
            <a:rPr lang="es-ES" dirty="0"/>
            <a:t>COCINERO</a:t>
          </a:r>
          <a:endParaRPr lang="es-MX" dirty="0"/>
        </a:p>
      </dgm:t>
    </dgm:pt>
    <dgm:pt modelId="{5F13103C-BF19-4E02-9FC5-F78545A207B1}" type="parTrans" cxnId="{A237D062-F9F3-48D4-958A-50F6F1460C83}">
      <dgm:prSet/>
      <dgm:spPr/>
      <dgm:t>
        <a:bodyPr/>
        <a:lstStyle/>
        <a:p>
          <a:endParaRPr lang="es-MX"/>
        </a:p>
      </dgm:t>
    </dgm:pt>
    <dgm:pt modelId="{E7562866-38AE-4BD1-9936-0D95808EA890}" type="sibTrans" cxnId="{A237D062-F9F3-48D4-958A-50F6F1460C83}">
      <dgm:prSet/>
      <dgm:spPr/>
      <dgm:t>
        <a:bodyPr/>
        <a:lstStyle/>
        <a:p>
          <a:endParaRPr lang="es-MX"/>
        </a:p>
      </dgm:t>
    </dgm:pt>
    <dgm:pt modelId="{9F87C3E3-611B-49BF-9A97-138F5F4A2E31}">
      <dgm:prSet phldrT="[Texto]"/>
      <dgm:spPr>
        <a:solidFill>
          <a:srgbClr val="FF0000"/>
        </a:solidFill>
      </dgm:spPr>
      <dgm:t>
        <a:bodyPr/>
        <a:lstStyle/>
        <a:p>
          <a:r>
            <a:rPr lang="es-ES" dirty="0"/>
            <a:t>Información general</a:t>
          </a:r>
          <a:endParaRPr lang="es-MX" dirty="0"/>
        </a:p>
      </dgm:t>
    </dgm:pt>
    <dgm:pt modelId="{E90A7472-81AF-4AD0-8CF6-CF4B45CDEE18}" type="parTrans" cxnId="{79A759B5-C05F-417F-B15A-CB755C31662C}">
      <dgm:prSet/>
      <dgm:spPr/>
      <dgm:t>
        <a:bodyPr/>
        <a:lstStyle/>
        <a:p>
          <a:endParaRPr lang="es-MX"/>
        </a:p>
      </dgm:t>
    </dgm:pt>
    <dgm:pt modelId="{7145C641-47E7-4912-8CB3-747C65E4CC6B}" type="sibTrans" cxnId="{79A759B5-C05F-417F-B15A-CB755C31662C}">
      <dgm:prSet/>
      <dgm:spPr/>
      <dgm:t>
        <a:bodyPr/>
        <a:lstStyle/>
        <a:p>
          <a:endParaRPr lang="es-MX"/>
        </a:p>
      </dgm:t>
    </dgm:pt>
    <dgm:pt modelId="{9D80BB97-F107-443C-BB72-35B23F6F447A}">
      <dgm:prSet phldrT="[Texto]"/>
      <dgm:spPr>
        <a:solidFill>
          <a:srgbClr val="FF0000"/>
        </a:solidFill>
      </dgm:spPr>
      <dgm:t>
        <a:bodyPr/>
        <a:lstStyle/>
        <a:p>
          <a:r>
            <a:rPr lang="es-ES" dirty="0"/>
            <a:t>Teléfonos</a:t>
          </a:r>
          <a:endParaRPr lang="es-MX" dirty="0"/>
        </a:p>
      </dgm:t>
    </dgm:pt>
    <dgm:pt modelId="{D4999562-8AFD-40C6-9441-CC4B90C82AD8}" type="parTrans" cxnId="{CECC44EE-C9F4-40C3-BA0E-D958A2B0015E}">
      <dgm:prSet/>
      <dgm:spPr/>
      <dgm:t>
        <a:bodyPr/>
        <a:lstStyle/>
        <a:p>
          <a:endParaRPr lang="es-MX"/>
        </a:p>
      </dgm:t>
    </dgm:pt>
    <dgm:pt modelId="{13640F3C-618F-470E-88BB-3AE48CE33B46}" type="sibTrans" cxnId="{CECC44EE-C9F4-40C3-BA0E-D958A2B0015E}">
      <dgm:prSet/>
      <dgm:spPr/>
      <dgm:t>
        <a:bodyPr/>
        <a:lstStyle/>
        <a:p>
          <a:endParaRPr lang="es-MX"/>
        </a:p>
      </dgm:t>
    </dgm:pt>
    <dgm:pt modelId="{B83C7C2C-9186-4510-8A4B-B0D1ED99B6D1}">
      <dgm:prSet phldrT="[Texto]"/>
      <dgm:spPr>
        <a:solidFill>
          <a:srgbClr val="FF5B5B"/>
        </a:solidFill>
      </dgm:spPr>
      <dgm:t>
        <a:bodyPr/>
        <a:lstStyle/>
        <a:p>
          <a:r>
            <a:rPr lang="es-ES" dirty="0"/>
            <a:t>MESERO</a:t>
          </a:r>
          <a:endParaRPr lang="es-MX" dirty="0"/>
        </a:p>
      </dgm:t>
    </dgm:pt>
    <dgm:pt modelId="{7322B777-DFD7-4C45-B657-004B0D74B5EE}" type="parTrans" cxnId="{C2B58AF4-048A-4EDA-B904-4B51E0C79DCB}">
      <dgm:prSet/>
      <dgm:spPr/>
      <dgm:t>
        <a:bodyPr/>
        <a:lstStyle/>
        <a:p>
          <a:endParaRPr lang="es-MX"/>
        </a:p>
      </dgm:t>
    </dgm:pt>
    <dgm:pt modelId="{890630F5-9DF4-4E75-AC59-269E902E3F72}" type="sibTrans" cxnId="{C2B58AF4-048A-4EDA-B904-4B51E0C79DCB}">
      <dgm:prSet/>
      <dgm:spPr/>
      <dgm:t>
        <a:bodyPr/>
        <a:lstStyle/>
        <a:p>
          <a:endParaRPr lang="es-MX"/>
        </a:p>
      </dgm:t>
    </dgm:pt>
    <dgm:pt modelId="{8784DAE4-4AB4-4F99-AEFA-C1F788758053}">
      <dgm:prSet phldrT="[Texto]"/>
      <dgm:spPr>
        <a:solidFill>
          <a:srgbClr val="FF5B5B"/>
        </a:solidFill>
      </dgm:spPr>
      <dgm:t>
        <a:bodyPr/>
        <a:lstStyle/>
        <a:p>
          <a:r>
            <a:rPr lang="es-ES" dirty="0"/>
            <a:t>ADMINISTRATIVO</a:t>
          </a:r>
          <a:endParaRPr lang="es-MX" dirty="0"/>
        </a:p>
      </dgm:t>
    </dgm:pt>
    <dgm:pt modelId="{E69E02BF-8346-4AB7-A1C7-413083650D02}" type="parTrans" cxnId="{62DF6C1B-4AAA-4C54-9055-3190C6056517}">
      <dgm:prSet/>
      <dgm:spPr/>
      <dgm:t>
        <a:bodyPr/>
        <a:lstStyle/>
        <a:p>
          <a:endParaRPr lang="es-MX"/>
        </a:p>
      </dgm:t>
    </dgm:pt>
    <dgm:pt modelId="{9749BB6D-0C57-4F8F-9E9A-618E6729D1C8}" type="sibTrans" cxnId="{62DF6C1B-4AAA-4C54-9055-3190C6056517}">
      <dgm:prSet/>
      <dgm:spPr/>
      <dgm:t>
        <a:bodyPr/>
        <a:lstStyle/>
        <a:p>
          <a:endParaRPr lang="es-MX"/>
        </a:p>
      </dgm:t>
    </dgm:pt>
    <dgm:pt modelId="{67190547-526B-438B-B4C6-7CB85FE8EF0F}">
      <dgm:prSet phldrT="[Texto]"/>
      <dgm:spPr>
        <a:solidFill>
          <a:srgbClr val="FF0000"/>
        </a:solidFill>
      </dgm:spPr>
      <dgm:t>
        <a:bodyPr/>
        <a:lstStyle/>
        <a:p>
          <a:r>
            <a:rPr lang="es-ES" dirty="0"/>
            <a:t>Familiares</a:t>
          </a:r>
          <a:endParaRPr lang="es-MX" dirty="0"/>
        </a:p>
      </dgm:t>
    </dgm:pt>
    <dgm:pt modelId="{864DB424-D714-4F13-9B99-A86AECFE489E}" type="parTrans" cxnId="{BD5D1E43-EA10-4B3B-86E4-E2BBD49F2397}">
      <dgm:prSet/>
      <dgm:spPr/>
      <dgm:t>
        <a:bodyPr/>
        <a:lstStyle/>
        <a:p>
          <a:endParaRPr lang="es-MX"/>
        </a:p>
      </dgm:t>
    </dgm:pt>
    <dgm:pt modelId="{9B0DF575-1988-46B7-95C5-F6A11EA24828}" type="sibTrans" cxnId="{BD5D1E43-EA10-4B3B-86E4-E2BBD49F2397}">
      <dgm:prSet/>
      <dgm:spPr/>
      <dgm:t>
        <a:bodyPr/>
        <a:lstStyle/>
        <a:p>
          <a:endParaRPr lang="es-MX"/>
        </a:p>
      </dgm:t>
    </dgm:pt>
    <dgm:pt modelId="{1E711502-0577-487E-996E-76280FD76FC1}">
      <dgm:prSet phldrT="[Texto]"/>
      <dgm:spPr>
        <a:solidFill>
          <a:srgbClr val="FF0000"/>
        </a:solidFill>
      </dgm:spPr>
      <dgm:t>
        <a:bodyPr/>
        <a:lstStyle/>
        <a:p>
          <a:r>
            <a:rPr lang="es-ES" dirty="0"/>
            <a:t>Información general</a:t>
          </a:r>
          <a:endParaRPr lang="es-MX" dirty="0"/>
        </a:p>
      </dgm:t>
    </dgm:pt>
    <dgm:pt modelId="{25A607D4-E5A1-4589-8463-DA5A830D2533}" type="parTrans" cxnId="{FBE468A8-EAED-4275-B57B-BBEC5A679C7C}">
      <dgm:prSet/>
      <dgm:spPr/>
      <dgm:t>
        <a:bodyPr/>
        <a:lstStyle/>
        <a:p>
          <a:endParaRPr lang="es-MX"/>
        </a:p>
      </dgm:t>
    </dgm:pt>
    <dgm:pt modelId="{32BBC83A-9469-4772-A695-3E6941CE8075}" type="sibTrans" cxnId="{FBE468A8-EAED-4275-B57B-BBEC5A679C7C}">
      <dgm:prSet/>
      <dgm:spPr/>
      <dgm:t>
        <a:bodyPr/>
        <a:lstStyle/>
        <a:p>
          <a:endParaRPr lang="es-MX"/>
        </a:p>
      </dgm:t>
    </dgm:pt>
    <dgm:pt modelId="{DF3E7AFC-476A-4180-8B8E-AED7AC7F1BB6}">
      <dgm:prSet phldrT="[Texto]"/>
      <dgm:spPr>
        <a:solidFill>
          <a:srgbClr val="FF0000"/>
        </a:solidFill>
      </dgm:spPr>
      <dgm:t>
        <a:bodyPr/>
        <a:lstStyle/>
        <a:p>
          <a:r>
            <a:rPr lang="es-ES" dirty="0"/>
            <a:t>Teléfonos</a:t>
          </a:r>
          <a:endParaRPr lang="es-MX" dirty="0"/>
        </a:p>
      </dgm:t>
    </dgm:pt>
    <dgm:pt modelId="{8BEC5613-A3DC-4556-B176-262413FEF44B}" type="parTrans" cxnId="{6AC11CC9-E86D-4B5D-BB73-FF42BE5047A2}">
      <dgm:prSet/>
      <dgm:spPr/>
      <dgm:t>
        <a:bodyPr/>
        <a:lstStyle/>
        <a:p>
          <a:endParaRPr lang="es-MX"/>
        </a:p>
      </dgm:t>
    </dgm:pt>
    <dgm:pt modelId="{F585FB46-B5C2-4019-BF4E-7AA18D7A751B}" type="sibTrans" cxnId="{6AC11CC9-E86D-4B5D-BB73-FF42BE5047A2}">
      <dgm:prSet/>
      <dgm:spPr/>
      <dgm:t>
        <a:bodyPr/>
        <a:lstStyle/>
        <a:p>
          <a:endParaRPr lang="es-MX"/>
        </a:p>
      </dgm:t>
    </dgm:pt>
    <dgm:pt modelId="{61D85EFC-8A5A-4D8B-AB85-0878F8E997C2}">
      <dgm:prSet phldrT="[Texto]"/>
      <dgm:spPr>
        <a:solidFill>
          <a:srgbClr val="FF0000"/>
        </a:solidFill>
      </dgm:spPr>
      <dgm:t>
        <a:bodyPr/>
        <a:lstStyle/>
        <a:p>
          <a:r>
            <a:rPr lang="es-ES" dirty="0"/>
            <a:t>Familiares</a:t>
          </a:r>
          <a:endParaRPr lang="es-MX" dirty="0"/>
        </a:p>
      </dgm:t>
    </dgm:pt>
    <dgm:pt modelId="{DF906FF0-3946-466C-A2FF-04273DA8022D}" type="parTrans" cxnId="{85CD47C0-A8F0-4BFE-9E7F-235A5C01FBEE}">
      <dgm:prSet/>
      <dgm:spPr/>
      <dgm:t>
        <a:bodyPr/>
        <a:lstStyle/>
        <a:p>
          <a:endParaRPr lang="es-MX"/>
        </a:p>
      </dgm:t>
    </dgm:pt>
    <dgm:pt modelId="{98178F80-C56A-4734-91D6-AB7C3B10819B}" type="sibTrans" cxnId="{85CD47C0-A8F0-4BFE-9E7F-235A5C01FBEE}">
      <dgm:prSet/>
      <dgm:spPr/>
      <dgm:t>
        <a:bodyPr/>
        <a:lstStyle/>
        <a:p>
          <a:endParaRPr lang="es-MX"/>
        </a:p>
      </dgm:t>
    </dgm:pt>
    <dgm:pt modelId="{0B267505-A926-462A-8116-B398D3F18F22}">
      <dgm:prSet phldrT="[Texto]"/>
      <dgm:spPr>
        <a:solidFill>
          <a:srgbClr val="FF0000"/>
        </a:solidFill>
      </dgm:spPr>
      <dgm:t>
        <a:bodyPr/>
        <a:lstStyle/>
        <a:p>
          <a:r>
            <a:rPr lang="es-ES" dirty="0"/>
            <a:t>Información general</a:t>
          </a:r>
          <a:endParaRPr lang="es-MX" dirty="0"/>
        </a:p>
      </dgm:t>
    </dgm:pt>
    <dgm:pt modelId="{D203237D-B598-4571-B815-18E142C10240}" type="parTrans" cxnId="{5E73C2B7-F2AC-4E04-93A5-E33DF5EAB064}">
      <dgm:prSet/>
      <dgm:spPr/>
      <dgm:t>
        <a:bodyPr/>
        <a:lstStyle/>
        <a:p>
          <a:endParaRPr lang="es-MX"/>
        </a:p>
      </dgm:t>
    </dgm:pt>
    <dgm:pt modelId="{21D418F8-3294-4A9D-97B5-E982333A1509}" type="sibTrans" cxnId="{5E73C2B7-F2AC-4E04-93A5-E33DF5EAB064}">
      <dgm:prSet/>
      <dgm:spPr/>
      <dgm:t>
        <a:bodyPr/>
        <a:lstStyle/>
        <a:p>
          <a:endParaRPr lang="es-MX"/>
        </a:p>
      </dgm:t>
    </dgm:pt>
    <dgm:pt modelId="{DA40543A-4637-4387-9037-42A92DF122E0}">
      <dgm:prSet phldrT="[Texto]"/>
      <dgm:spPr>
        <a:solidFill>
          <a:srgbClr val="FF0000"/>
        </a:solidFill>
      </dgm:spPr>
      <dgm:t>
        <a:bodyPr/>
        <a:lstStyle/>
        <a:p>
          <a:r>
            <a:rPr lang="es-ES" dirty="0"/>
            <a:t>Teléfonos</a:t>
          </a:r>
          <a:endParaRPr lang="es-MX" dirty="0"/>
        </a:p>
      </dgm:t>
    </dgm:pt>
    <dgm:pt modelId="{91A22F55-BAC4-4E0C-8BE3-55969BA1056B}" type="parTrans" cxnId="{DC42EF2F-8E98-41C3-8171-820349B8088F}">
      <dgm:prSet/>
      <dgm:spPr/>
      <dgm:t>
        <a:bodyPr/>
        <a:lstStyle/>
        <a:p>
          <a:endParaRPr lang="es-MX"/>
        </a:p>
      </dgm:t>
    </dgm:pt>
    <dgm:pt modelId="{53296086-21B7-4719-BA8E-B65CE1EA46EE}" type="sibTrans" cxnId="{DC42EF2F-8E98-41C3-8171-820349B8088F}">
      <dgm:prSet/>
      <dgm:spPr/>
      <dgm:t>
        <a:bodyPr/>
        <a:lstStyle/>
        <a:p>
          <a:endParaRPr lang="es-MX"/>
        </a:p>
      </dgm:t>
    </dgm:pt>
    <dgm:pt modelId="{8D5782A8-5437-4DBC-9B91-7A121B02379B}">
      <dgm:prSet phldrT="[Texto]"/>
      <dgm:spPr>
        <a:solidFill>
          <a:srgbClr val="FF0000"/>
        </a:solidFill>
      </dgm:spPr>
      <dgm:t>
        <a:bodyPr/>
        <a:lstStyle/>
        <a:p>
          <a:r>
            <a:rPr lang="es-ES" dirty="0"/>
            <a:t>Familiares</a:t>
          </a:r>
          <a:endParaRPr lang="es-MX" dirty="0"/>
        </a:p>
      </dgm:t>
    </dgm:pt>
    <dgm:pt modelId="{C97F8407-5091-48A2-A0C4-34EDF2D1609B}" type="parTrans" cxnId="{31DB29EC-0858-4794-9D24-8577CECE5FF6}">
      <dgm:prSet/>
      <dgm:spPr/>
      <dgm:t>
        <a:bodyPr/>
        <a:lstStyle/>
        <a:p>
          <a:endParaRPr lang="es-MX"/>
        </a:p>
      </dgm:t>
    </dgm:pt>
    <dgm:pt modelId="{9B2B2E1B-52E7-4C28-AFD8-02FF5C22FAE8}" type="sibTrans" cxnId="{31DB29EC-0858-4794-9D24-8577CECE5FF6}">
      <dgm:prSet/>
      <dgm:spPr/>
      <dgm:t>
        <a:bodyPr/>
        <a:lstStyle/>
        <a:p>
          <a:endParaRPr lang="es-MX"/>
        </a:p>
      </dgm:t>
    </dgm:pt>
    <dgm:pt modelId="{7373E8BB-7BD0-499E-B01D-4492ED483B30}" type="pres">
      <dgm:prSet presAssocID="{7DB986BF-AEDD-490F-B396-5A654016DC88}" presName="theList" presStyleCnt="0">
        <dgm:presLayoutVars>
          <dgm:dir/>
          <dgm:animLvl val="lvl"/>
          <dgm:resizeHandles val="exact"/>
        </dgm:presLayoutVars>
      </dgm:prSet>
      <dgm:spPr/>
    </dgm:pt>
    <dgm:pt modelId="{272890B8-D685-4E88-B2AF-F14A16F8E488}" type="pres">
      <dgm:prSet presAssocID="{E33AA59C-256D-4CD6-B6E5-D2FFC3954FF0}" presName="compNode" presStyleCnt="0"/>
      <dgm:spPr/>
    </dgm:pt>
    <dgm:pt modelId="{A3C5BFEE-CCB9-4140-9B31-27A167D4F8DD}" type="pres">
      <dgm:prSet presAssocID="{E33AA59C-256D-4CD6-B6E5-D2FFC3954FF0}" presName="aNode" presStyleLbl="bgShp" presStyleIdx="0" presStyleCnt="3"/>
      <dgm:spPr/>
    </dgm:pt>
    <dgm:pt modelId="{B6531413-BBF0-463B-991A-29B5F9B3486D}" type="pres">
      <dgm:prSet presAssocID="{E33AA59C-256D-4CD6-B6E5-D2FFC3954FF0}" presName="textNode" presStyleLbl="bgShp" presStyleIdx="0" presStyleCnt="3"/>
      <dgm:spPr/>
    </dgm:pt>
    <dgm:pt modelId="{3B18E60F-AB56-42B3-83A0-76D754F87D03}" type="pres">
      <dgm:prSet presAssocID="{E33AA59C-256D-4CD6-B6E5-D2FFC3954FF0}" presName="compChildNode" presStyleCnt="0"/>
      <dgm:spPr/>
    </dgm:pt>
    <dgm:pt modelId="{ABD33242-2B0F-48CD-915E-A7F7599CC64C}" type="pres">
      <dgm:prSet presAssocID="{E33AA59C-256D-4CD6-B6E5-D2FFC3954FF0}" presName="theInnerList" presStyleCnt="0"/>
      <dgm:spPr/>
    </dgm:pt>
    <dgm:pt modelId="{4E249966-B164-4D61-92B7-B26733AC17C1}" type="pres">
      <dgm:prSet presAssocID="{9F87C3E3-611B-49BF-9A97-138F5F4A2E31}" presName="childNode" presStyleLbl="node1" presStyleIdx="0" presStyleCnt="9">
        <dgm:presLayoutVars>
          <dgm:bulletEnabled val="1"/>
        </dgm:presLayoutVars>
      </dgm:prSet>
      <dgm:spPr/>
    </dgm:pt>
    <dgm:pt modelId="{FE3A8672-6F76-4925-A7C8-DC37278927D6}" type="pres">
      <dgm:prSet presAssocID="{9F87C3E3-611B-49BF-9A97-138F5F4A2E31}" presName="aSpace2" presStyleCnt="0"/>
      <dgm:spPr/>
    </dgm:pt>
    <dgm:pt modelId="{234F7A0C-0FB7-47A4-85A4-CE4A052B3123}" type="pres">
      <dgm:prSet presAssocID="{9D80BB97-F107-443C-BB72-35B23F6F447A}" presName="childNode" presStyleLbl="node1" presStyleIdx="1" presStyleCnt="9">
        <dgm:presLayoutVars>
          <dgm:bulletEnabled val="1"/>
        </dgm:presLayoutVars>
      </dgm:prSet>
      <dgm:spPr/>
    </dgm:pt>
    <dgm:pt modelId="{E4D69402-5813-4C26-A856-2AC8D8BFF254}" type="pres">
      <dgm:prSet presAssocID="{9D80BB97-F107-443C-BB72-35B23F6F447A}" presName="aSpace2" presStyleCnt="0"/>
      <dgm:spPr/>
    </dgm:pt>
    <dgm:pt modelId="{D6F475FD-9DF9-41BF-8774-A557EFFB80E3}" type="pres">
      <dgm:prSet presAssocID="{67190547-526B-438B-B4C6-7CB85FE8EF0F}" presName="childNode" presStyleLbl="node1" presStyleIdx="2" presStyleCnt="9">
        <dgm:presLayoutVars>
          <dgm:bulletEnabled val="1"/>
        </dgm:presLayoutVars>
      </dgm:prSet>
      <dgm:spPr/>
    </dgm:pt>
    <dgm:pt modelId="{F4E1B309-BA68-4A9F-A801-648507B3E95C}" type="pres">
      <dgm:prSet presAssocID="{E33AA59C-256D-4CD6-B6E5-D2FFC3954FF0}" presName="aSpace" presStyleCnt="0"/>
      <dgm:spPr/>
    </dgm:pt>
    <dgm:pt modelId="{E7C3F42B-FA2D-4136-B99D-52CA2C92EC1B}" type="pres">
      <dgm:prSet presAssocID="{B83C7C2C-9186-4510-8A4B-B0D1ED99B6D1}" presName="compNode" presStyleCnt="0"/>
      <dgm:spPr/>
    </dgm:pt>
    <dgm:pt modelId="{4F7FE047-3343-493D-B632-C120CD8A21B7}" type="pres">
      <dgm:prSet presAssocID="{B83C7C2C-9186-4510-8A4B-B0D1ED99B6D1}" presName="aNode" presStyleLbl="bgShp" presStyleIdx="1" presStyleCnt="3" custLinFactNeighborX="0" custLinFactNeighborY="-7508"/>
      <dgm:spPr/>
    </dgm:pt>
    <dgm:pt modelId="{1E39D006-AAE4-42A0-BF2F-2B0B7214CDDD}" type="pres">
      <dgm:prSet presAssocID="{B83C7C2C-9186-4510-8A4B-B0D1ED99B6D1}" presName="textNode" presStyleLbl="bgShp" presStyleIdx="1" presStyleCnt="3"/>
      <dgm:spPr/>
    </dgm:pt>
    <dgm:pt modelId="{4D40496A-0D89-48BD-81DF-F7ACE720ADD8}" type="pres">
      <dgm:prSet presAssocID="{B83C7C2C-9186-4510-8A4B-B0D1ED99B6D1}" presName="compChildNode" presStyleCnt="0"/>
      <dgm:spPr/>
    </dgm:pt>
    <dgm:pt modelId="{7C4A891B-5969-4197-BA84-3F91F5ECBBCD}" type="pres">
      <dgm:prSet presAssocID="{B83C7C2C-9186-4510-8A4B-B0D1ED99B6D1}" presName="theInnerList" presStyleCnt="0"/>
      <dgm:spPr/>
    </dgm:pt>
    <dgm:pt modelId="{ACAC7629-FB9D-46DD-8581-4C3614FAA8F1}" type="pres">
      <dgm:prSet presAssocID="{1E711502-0577-487E-996E-76280FD76FC1}" presName="childNode" presStyleLbl="node1" presStyleIdx="3" presStyleCnt="9">
        <dgm:presLayoutVars>
          <dgm:bulletEnabled val="1"/>
        </dgm:presLayoutVars>
      </dgm:prSet>
      <dgm:spPr/>
    </dgm:pt>
    <dgm:pt modelId="{72088891-4AE3-4926-84E2-C51B57E89295}" type="pres">
      <dgm:prSet presAssocID="{1E711502-0577-487E-996E-76280FD76FC1}" presName="aSpace2" presStyleCnt="0"/>
      <dgm:spPr/>
    </dgm:pt>
    <dgm:pt modelId="{9A1CC3F1-9130-4472-B096-442C3891E6D6}" type="pres">
      <dgm:prSet presAssocID="{DF3E7AFC-476A-4180-8B8E-AED7AC7F1BB6}" presName="childNode" presStyleLbl="node1" presStyleIdx="4" presStyleCnt="9">
        <dgm:presLayoutVars>
          <dgm:bulletEnabled val="1"/>
        </dgm:presLayoutVars>
      </dgm:prSet>
      <dgm:spPr/>
    </dgm:pt>
    <dgm:pt modelId="{C9F5259E-F17D-4668-BBCD-E06FF2128E3D}" type="pres">
      <dgm:prSet presAssocID="{DF3E7AFC-476A-4180-8B8E-AED7AC7F1BB6}" presName="aSpace2" presStyleCnt="0"/>
      <dgm:spPr/>
    </dgm:pt>
    <dgm:pt modelId="{98EC707F-3022-4BFB-AA14-15C9E361B947}" type="pres">
      <dgm:prSet presAssocID="{61D85EFC-8A5A-4D8B-AB85-0878F8E997C2}" presName="childNode" presStyleLbl="node1" presStyleIdx="5" presStyleCnt="9">
        <dgm:presLayoutVars>
          <dgm:bulletEnabled val="1"/>
        </dgm:presLayoutVars>
      </dgm:prSet>
      <dgm:spPr/>
    </dgm:pt>
    <dgm:pt modelId="{BCD5D997-D81A-4DF2-A782-8813FF6F8CFC}" type="pres">
      <dgm:prSet presAssocID="{B83C7C2C-9186-4510-8A4B-B0D1ED99B6D1}" presName="aSpace" presStyleCnt="0"/>
      <dgm:spPr/>
    </dgm:pt>
    <dgm:pt modelId="{44572EC3-07AF-444D-880C-4DD493E7B761}" type="pres">
      <dgm:prSet presAssocID="{8784DAE4-4AB4-4F99-AEFA-C1F788758053}" presName="compNode" presStyleCnt="0"/>
      <dgm:spPr/>
    </dgm:pt>
    <dgm:pt modelId="{D2039827-0E9B-46EC-95A2-E8D607405AED}" type="pres">
      <dgm:prSet presAssocID="{8784DAE4-4AB4-4F99-AEFA-C1F788758053}" presName="aNode" presStyleLbl="bgShp" presStyleIdx="2" presStyleCnt="3"/>
      <dgm:spPr/>
    </dgm:pt>
    <dgm:pt modelId="{5FB67A00-19EE-4E1B-9C0F-98041EC01A65}" type="pres">
      <dgm:prSet presAssocID="{8784DAE4-4AB4-4F99-AEFA-C1F788758053}" presName="textNode" presStyleLbl="bgShp" presStyleIdx="2" presStyleCnt="3"/>
      <dgm:spPr/>
    </dgm:pt>
    <dgm:pt modelId="{CD89516E-E30A-4957-8AF2-24F06BAA9A82}" type="pres">
      <dgm:prSet presAssocID="{8784DAE4-4AB4-4F99-AEFA-C1F788758053}" presName="compChildNode" presStyleCnt="0"/>
      <dgm:spPr/>
    </dgm:pt>
    <dgm:pt modelId="{47F5BB21-3563-4CC1-BE22-009A275FE2EF}" type="pres">
      <dgm:prSet presAssocID="{8784DAE4-4AB4-4F99-AEFA-C1F788758053}" presName="theInnerList" presStyleCnt="0"/>
      <dgm:spPr/>
    </dgm:pt>
    <dgm:pt modelId="{A41ED54F-3502-4B83-BDAF-4605DE9D4FCF}" type="pres">
      <dgm:prSet presAssocID="{0B267505-A926-462A-8116-B398D3F18F22}" presName="childNode" presStyleLbl="node1" presStyleIdx="6" presStyleCnt="9">
        <dgm:presLayoutVars>
          <dgm:bulletEnabled val="1"/>
        </dgm:presLayoutVars>
      </dgm:prSet>
      <dgm:spPr/>
    </dgm:pt>
    <dgm:pt modelId="{49826B5F-250B-4F28-B11E-2C2ECE9E259B}" type="pres">
      <dgm:prSet presAssocID="{0B267505-A926-462A-8116-B398D3F18F22}" presName="aSpace2" presStyleCnt="0"/>
      <dgm:spPr/>
    </dgm:pt>
    <dgm:pt modelId="{5D446950-D1B1-45E7-8404-5B38A390FF52}" type="pres">
      <dgm:prSet presAssocID="{DA40543A-4637-4387-9037-42A92DF122E0}" presName="childNode" presStyleLbl="node1" presStyleIdx="7" presStyleCnt="9">
        <dgm:presLayoutVars>
          <dgm:bulletEnabled val="1"/>
        </dgm:presLayoutVars>
      </dgm:prSet>
      <dgm:spPr/>
    </dgm:pt>
    <dgm:pt modelId="{BB787E52-6198-4921-9E74-DE831D91CBDF}" type="pres">
      <dgm:prSet presAssocID="{DA40543A-4637-4387-9037-42A92DF122E0}" presName="aSpace2" presStyleCnt="0"/>
      <dgm:spPr/>
    </dgm:pt>
    <dgm:pt modelId="{CA204729-6C54-4E27-A7A9-3D0ACCA9BDA1}" type="pres">
      <dgm:prSet presAssocID="{8D5782A8-5437-4DBC-9B91-7A121B02379B}" presName="childNode" presStyleLbl="node1" presStyleIdx="8" presStyleCnt="9">
        <dgm:presLayoutVars>
          <dgm:bulletEnabled val="1"/>
        </dgm:presLayoutVars>
      </dgm:prSet>
      <dgm:spPr/>
    </dgm:pt>
  </dgm:ptLst>
  <dgm:cxnLst>
    <dgm:cxn modelId="{4B91B409-CB14-4AC3-A2CC-AB0A9109F245}" type="presOf" srcId="{8D5782A8-5437-4DBC-9B91-7A121B02379B}" destId="{CA204729-6C54-4E27-A7A9-3D0ACCA9BDA1}" srcOrd="0" destOrd="0" presId="urn:microsoft.com/office/officeart/2005/8/layout/lProcess2"/>
    <dgm:cxn modelId="{55F9C00C-52BE-4329-8A3D-49DBC00A0F9E}" type="presOf" srcId="{9F87C3E3-611B-49BF-9A97-138F5F4A2E31}" destId="{4E249966-B164-4D61-92B7-B26733AC17C1}" srcOrd="0" destOrd="0" presId="urn:microsoft.com/office/officeart/2005/8/layout/lProcess2"/>
    <dgm:cxn modelId="{62DF6C1B-4AAA-4C54-9055-3190C6056517}" srcId="{7DB986BF-AEDD-490F-B396-5A654016DC88}" destId="{8784DAE4-4AB4-4F99-AEFA-C1F788758053}" srcOrd="2" destOrd="0" parTransId="{E69E02BF-8346-4AB7-A1C7-413083650D02}" sibTransId="{9749BB6D-0C57-4F8F-9E9A-618E6729D1C8}"/>
    <dgm:cxn modelId="{DC42EF2F-8E98-41C3-8171-820349B8088F}" srcId="{8784DAE4-4AB4-4F99-AEFA-C1F788758053}" destId="{DA40543A-4637-4387-9037-42A92DF122E0}" srcOrd="1" destOrd="0" parTransId="{91A22F55-BAC4-4E0C-8BE3-55969BA1056B}" sibTransId="{53296086-21B7-4719-BA8E-B65CE1EA46EE}"/>
    <dgm:cxn modelId="{CA895E5F-A56E-4387-8198-99EAFB9A452C}" type="presOf" srcId="{B83C7C2C-9186-4510-8A4B-B0D1ED99B6D1}" destId="{4F7FE047-3343-493D-B632-C120CD8A21B7}" srcOrd="0" destOrd="0" presId="urn:microsoft.com/office/officeart/2005/8/layout/lProcess2"/>
    <dgm:cxn modelId="{A237D062-F9F3-48D4-958A-50F6F1460C83}" srcId="{7DB986BF-AEDD-490F-B396-5A654016DC88}" destId="{E33AA59C-256D-4CD6-B6E5-D2FFC3954FF0}" srcOrd="0" destOrd="0" parTransId="{5F13103C-BF19-4E02-9FC5-F78545A207B1}" sibTransId="{E7562866-38AE-4BD1-9936-0D95808EA890}"/>
    <dgm:cxn modelId="{BD5D1E43-EA10-4B3B-86E4-E2BBD49F2397}" srcId="{E33AA59C-256D-4CD6-B6E5-D2FFC3954FF0}" destId="{67190547-526B-438B-B4C6-7CB85FE8EF0F}" srcOrd="2" destOrd="0" parTransId="{864DB424-D714-4F13-9B99-A86AECFE489E}" sibTransId="{9B0DF575-1988-46B7-95C5-F6A11EA24828}"/>
    <dgm:cxn modelId="{23A0B645-6BBE-41DA-96C2-87AAAB1F7531}" type="presOf" srcId="{67190547-526B-438B-B4C6-7CB85FE8EF0F}" destId="{D6F475FD-9DF9-41BF-8774-A557EFFB80E3}" srcOrd="0" destOrd="0" presId="urn:microsoft.com/office/officeart/2005/8/layout/lProcess2"/>
    <dgm:cxn modelId="{22362754-7D75-4810-95AE-27DC7119872A}" type="presOf" srcId="{DF3E7AFC-476A-4180-8B8E-AED7AC7F1BB6}" destId="{9A1CC3F1-9130-4472-B096-442C3891E6D6}" srcOrd="0" destOrd="0" presId="urn:microsoft.com/office/officeart/2005/8/layout/lProcess2"/>
    <dgm:cxn modelId="{50BD5C83-DFAC-43FF-B2F4-9D376A152C3D}" type="presOf" srcId="{9D80BB97-F107-443C-BB72-35B23F6F447A}" destId="{234F7A0C-0FB7-47A4-85A4-CE4A052B3123}" srcOrd="0" destOrd="0" presId="urn:microsoft.com/office/officeart/2005/8/layout/lProcess2"/>
    <dgm:cxn modelId="{6B5E968B-2161-44C8-B3B7-EA7C1F9286ED}" type="presOf" srcId="{8784DAE4-4AB4-4F99-AEFA-C1F788758053}" destId="{D2039827-0E9B-46EC-95A2-E8D607405AED}" srcOrd="0" destOrd="0" presId="urn:microsoft.com/office/officeart/2005/8/layout/lProcess2"/>
    <dgm:cxn modelId="{C836B398-8B38-490D-9EC9-8A925855D72E}" type="presOf" srcId="{B83C7C2C-9186-4510-8A4B-B0D1ED99B6D1}" destId="{1E39D006-AAE4-42A0-BF2F-2B0B7214CDDD}" srcOrd="1" destOrd="0" presId="urn:microsoft.com/office/officeart/2005/8/layout/lProcess2"/>
    <dgm:cxn modelId="{9C7D9C9A-1CD7-4CA0-AC4D-305F876BB206}" type="presOf" srcId="{1E711502-0577-487E-996E-76280FD76FC1}" destId="{ACAC7629-FB9D-46DD-8581-4C3614FAA8F1}" srcOrd="0" destOrd="0" presId="urn:microsoft.com/office/officeart/2005/8/layout/lProcess2"/>
    <dgm:cxn modelId="{EE0E95A2-A870-4A4D-A0C5-D45AE486EB20}" type="presOf" srcId="{DA40543A-4637-4387-9037-42A92DF122E0}" destId="{5D446950-D1B1-45E7-8404-5B38A390FF52}" srcOrd="0" destOrd="0" presId="urn:microsoft.com/office/officeart/2005/8/layout/lProcess2"/>
    <dgm:cxn modelId="{FBE468A8-EAED-4275-B57B-BBEC5A679C7C}" srcId="{B83C7C2C-9186-4510-8A4B-B0D1ED99B6D1}" destId="{1E711502-0577-487E-996E-76280FD76FC1}" srcOrd="0" destOrd="0" parTransId="{25A607D4-E5A1-4589-8463-DA5A830D2533}" sibTransId="{32BBC83A-9469-4772-A695-3E6941CE8075}"/>
    <dgm:cxn modelId="{568F2CAA-DBAA-416E-9BE3-95D7BEF588C2}" type="presOf" srcId="{7DB986BF-AEDD-490F-B396-5A654016DC88}" destId="{7373E8BB-7BD0-499E-B01D-4492ED483B30}" srcOrd="0" destOrd="0" presId="urn:microsoft.com/office/officeart/2005/8/layout/lProcess2"/>
    <dgm:cxn modelId="{7D6CCEAE-4C24-43F0-8F7B-DC6DA9E5BD8E}" type="presOf" srcId="{E33AA59C-256D-4CD6-B6E5-D2FFC3954FF0}" destId="{B6531413-BBF0-463B-991A-29B5F9B3486D}" srcOrd="1" destOrd="0" presId="urn:microsoft.com/office/officeart/2005/8/layout/lProcess2"/>
    <dgm:cxn modelId="{79A759B5-C05F-417F-B15A-CB755C31662C}" srcId="{E33AA59C-256D-4CD6-B6E5-D2FFC3954FF0}" destId="{9F87C3E3-611B-49BF-9A97-138F5F4A2E31}" srcOrd="0" destOrd="0" parTransId="{E90A7472-81AF-4AD0-8CF6-CF4B45CDEE18}" sibTransId="{7145C641-47E7-4912-8CB3-747C65E4CC6B}"/>
    <dgm:cxn modelId="{5E73C2B7-F2AC-4E04-93A5-E33DF5EAB064}" srcId="{8784DAE4-4AB4-4F99-AEFA-C1F788758053}" destId="{0B267505-A926-462A-8116-B398D3F18F22}" srcOrd="0" destOrd="0" parTransId="{D203237D-B598-4571-B815-18E142C10240}" sibTransId="{21D418F8-3294-4A9D-97B5-E982333A1509}"/>
    <dgm:cxn modelId="{85CD47C0-A8F0-4BFE-9E7F-235A5C01FBEE}" srcId="{B83C7C2C-9186-4510-8A4B-B0D1ED99B6D1}" destId="{61D85EFC-8A5A-4D8B-AB85-0878F8E997C2}" srcOrd="2" destOrd="0" parTransId="{DF906FF0-3946-466C-A2FF-04273DA8022D}" sibTransId="{98178F80-C56A-4734-91D6-AB7C3B10819B}"/>
    <dgm:cxn modelId="{02C449C4-66A7-4A5F-BE71-74F93AA49850}" type="presOf" srcId="{E33AA59C-256D-4CD6-B6E5-D2FFC3954FF0}" destId="{A3C5BFEE-CCB9-4140-9B31-27A167D4F8DD}" srcOrd="0" destOrd="0" presId="urn:microsoft.com/office/officeart/2005/8/layout/lProcess2"/>
    <dgm:cxn modelId="{71AE45C6-6574-4115-A9EB-32CE4714AA33}" type="presOf" srcId="{8784DAE4-4AB4-4F99-AEFA-C1F788758053}" destId="{5FB67A00-19EE-4E1B-9C0F-98041EC01A65}" srcOrd="1" destOrd="0" presId="urn:microsoft.com/office/officeart/2005/8/layout/lProcess2"/>
    <dgm:cxn modelId="{6AC11CC9-E86D-4B5D-BB73-FF42BE5047A2}" srcId="{B83C7C2C-9186-4510-8A4B-B0D1ED99B6D1}" destId="{DF3E7AFC-476A-4180-8B8E-AED7AC7F1BB6}" srcOrd="1" destOrd="0" parTransId="{8BEC5613-A3DC-4556-B176-262413FEF44B}" sibTransId="{F585FB46-B5C2-4019-BF4E-7AA18D7A751B}"/>
    <dgm:cxn modelId="{A595A0D6-D537-43AE-A2F4-7DDF24BAF0E3}" type="presOf" srcId="{0B267505-A926-462A-8116-B398D3F18F22}" destId="{A41ED54F-3502-4B83-BDAF-4605DE9D4FCF}" srcOrd="0" destOrd="0" presId="urn:microsoft.com/office/officeart/2005/8/layout/lProcess2"/>
    <dgm:cxn modelId="{50C653D8-2D55-4FA5-9522-ABFCEA5CD97A}" type="presOf" srcId="{61D85EFC-8A5A-4D8B-AB85-0878F8E997C2}" destId="{98EC707F-3022-4BFB-AA14-15C9E361B947}" srcOrd="0" destOrd="0" presId="urn:microsoft.com/office/officeart/2005/8/layout/lProcess2"/>
    <dgm:cxn modelId="{31DB29EC-0858-4794-9D24-8577CECE5FF6}" srcId="{8784DAE4-4AB4-4F99-AEFA-C1F788758053}" destId="{8D5782A8-5437-4DBC-9B91-7A121B02379B}" srcOrd="2" destOrd="0" parTransId="{C97F8407-5091-48A2-A0C4-34EDF2D1609B}" sibTransId="{9B2B2E1B-52E7-4C28-AFD8-02FF5C22FAE8}"/>
    <dgm:cxn modelId="{CECC44EE-C9F4-40C3-BA0E-D958A2B0015E}" srcId="{E33AA59C-256D-4CD6-B6E5-D2FFC3954FF0}" destId="{9D80BB97-F107-443C-BB72-35B23F6F447A}" srcOrd="1" destOrd="0" parTransId="{D4999562-8AFD-40C6-9441-CC4B90C82AD8}" sibTransId="{13640F3C-618F-470E-88BB-3AE48CE33B46}"/>
    <dgm:cxn modelId="{C2B58AF4-048A-4EDA-B904-4B51E0C79DCB}" srcId="{7DB986BF-AEDD-490F-B396-5A654016DC88}" destId="{B83C7C2C-9186-4510-8A4B-B0D1ED99B6D1}" srcOrd="1" destOrd="0" parTransId="{7322B777-DFD7-4C45-B657-004B0D74B5EE}" sibTransId="{890630F5-9DF4-4E75-AC59-269E902E3F72}"/>
    <dgm:cxn modelId="{3FB7CA49-6C73-428E-A813-D3F514C60518}" type="presParOf" srcId="{7373E8BB-7BD0-499E-B01D-4492ED483B30}" destId="{272890B8-D685-4E88-B2AF-F14A16F8E488}" srcOrd="0" destOrd="0" presId="urn:microsoft.com/office/officeart/2005/8/layout/lProcess2"/>
    <dgm:cxn modelId="{9AB9EADC-E4D4-447B-A4BA-CC62C7820311}" type="presParOf" srcId="{272890B8-D685-4E88-B2AF-F14A16F8E488}" destId="{A3C5BFEE-CCB9-4140-9B31-27A167D4F8DD}" srcOrd="0" destOrd="0" presId="urn:microsoft.com/office/officeart/2005/8/layout/lProcess2"/>
    <dgm:cxn modelId="{43C8746B-EBFF-4F27-8900-D99004C99175}" type="presParOf" srcId="{272890B8-D685-4E88-B2AF-F14A16F8E488}" destId="{B6531413-BBF0-463B-991A-29B5F9B3486D}" srcOrd="1" destOrd="0" presId="urn:microsoft.com/office/officeart/2005/8/layout/lProcess2"/>
    <dgm:cxn modelId="{FB97089B-C350-42F2-BC3C-B7441B5AA34D}" type="presParOf" srcId="{272890B8-D685-4E88-B2AF-F14A16F8E488}" destId="{3B18E60F-AB56-42B3-83A0-76D754F87D03}" srcOrd="2" destOrd="0" presId="urn:microsoft.com/office/officeart/2005/8/layout/lProcess2"/>
    <dgm:cxn modelId="{BAA0A0FF-05D1-41B3-B297-976EBC83D684}" type="presParOf" srcId="{3B18E60F-AB56-42B3-83A0-76D754F87D03}" destId="{ABD33242-2B0F-48CD-915E-A7F7599CC64C}" srcOrd="0" destOrd="0" presId="urn:microsoft.com/office/officeart/2005/8/layout/lProcess2"/>
    <dgm:cxn modelId="{80BBF3DB-A4AF-4CF2-9702-0FE2D47C9B7F}" type="presParOf" srcId="{ABD33242-2B0F-48CD-915E-A7F7599CC64C}" destId="{4E249966-B164-4D61-92B7-B26733AC17C1}" srcOrd="0" destOrd="0" presId="urn:microsoft.com/office/officeart/2005/8/layout/lProcess2"/>
    <dgm:cxn modelId="{9A664F0E-C9ED-4842-8DF3-AC466DA9B65C}" type="presParOf" srcId="{ABD33242-2B0F-48CD-915E-A7F7599CC64C}" destId="{FE3A8672-6F76-4925-A7C8-DC37278927D6}" srcOrd="1" destOrd="0" presId="urn:microsoft.com/office/officeart/2005/8/layout/lProcess2"/>
    <dgm:cxn modelId="{369FFBAC-9029-45C4-A70E-810DCD8CFF9E}" type="presParOf" srcId="{ABD33242-2B0F-48CD-915E-A7F7599CC64C}" destId="{234F7A0C-0FB7-47A4-85A4-CE4A052B3123}" srcOrd="2" destOrd="0" presId="urn:microsoft.com/office/officeart/2005/8/layout/lProcess2"/>
    <dgm:cxn modelId="{367EB19C-483E-4838-A267-EC209AFD9F39}" type="presParOf" srcId="{ABD33242-2B0F-48CD-915E-A7F7599CC64C}" destId="{E4D69402-5813-4C26-A856-2AC8D8BFF254}" srcOrd="3" destOrd="0" presId="urn:microsoft.com/office/officeart/2005/8/layout/lProcess2"/>
    <dgm:cxn modelId="{90C77CC1-6590-43EC-B7A9-296491E3E923}" type="presParOf" srcId="{ABD33242-2B0F-48CD-915E-A7F7599CC64C}" destId="{D6F475FD-9DF9-41BF-8774-A557EFFB80E3}" srcOrd="4" destOrd="0" presId="urn:microsoft.com/office/officeart/2005/8/layout/lProcess2"/>
    <dgm:cxn modelId="{B5AE6AF3-1170-4AA9-8A1D-42B6F0BF5798}" type="presParOf" srcId="{7373E8BB-7BD0-499E-B01D-4492ED483B30}" destId="{F4E1B309-BA68-4A9F-A801-648507B3E95C}" srcOrd="1" destOrd="0" presId="urn:microsoft.com/office/officeart/2005/8/layout/lProcess2"/>
    <dgm:cxn modelId="{8B5F5130-85FF-448E-8DC8-55B72E8E2255}" type="presParOf" srcId="{7373E8BB-7BD0-499E-B01D-4492ED483B30}" destId="{E7C3F42B-FA2D-4136-B99D-52CA2C92EC1B}" srcOrd="2" destOrd="0" presId="urn:microsoft.com/office/officeart/2005/8/layout/lProcess2"/>
    <dgm:cxn modelId="{E8AB80C3-ADD6-4C3D-BC87-4B10DBF0BB7F}" type="presParOf" srcId="{E7C3F42B-FA2D-4136-B99D-52CA2C92EC1B}" destId="{4F7FE047-3343-493D-B632-C120CD8A21B7}" srcOrd="0" destOrd="0" presId="urn:microsoft.com/office/officeart/2005/8/layout/lProcess2"/>
    <dgm:cxn modelId="{5B9A2415-EF53-44FB-AA83-96A68F1FD47D}" type="presParOf" srcId="{E7C3F42B-FA2D-4136-B99D-52CA2C92EC1B}" destId="{1E39D006-AAE4-42A0-BF2F-2B0B7214CDDD}" srcOrd="1" destOrd="0" presId="urn:microsoft.com/office/officeart/2005/8/layout/lProcess2"/>
    <dgm:cxn modelId="{76751C8D-8548-4976-9DE8-8B4BCAABCB99}" type="presParOf" srcId="{E7C3F42B-FA2D-4136-B99D-52CA2C92EC1B}" destId="{4D40496A-0D89-48BD-81DF-F7ACE720ADD8}" srcOrd="2" destOrd="0" presId="urn:microsoft.com/office/officeart/2005/8/layout/lProcess2"/>
    <dgm:cxn modelId="{4DE44206-21B4-47AE-84CB-DA541E3771E9}" type="presParOf" srcId="{4D40496A-0D89-48BD-81DF-F7ACE720ADD8}" destId="{7C4A891B-5969-4197-BA84-3F91F5ECBBCD}" srcOrd="0" destOrd="0" presId="urn:microsoft.com/office/officeart/2005/8/layout/lProcess2"/>
    <dgm:cxn modelId="{D76C5153-5283-41C0-99F0-FEACB7462F89}" type="presParOf" srcId="{7C4A891B-5969-4197-BA84-3F91F5ECBBCD}" destId="{ACAC7629-FB9D-46DD-8581-4C3614FAA8F1}" srcOrd="0" destOrd="0" presId="urn:microsoft.com/office/officeart/2005/8/layout/lProcess2"/>
    <dgm:cxn modelId="{2D8EFD1E-E8BE-403F-8154-049A973C9081}" type="presParOf" srcId="{7C4A891B-5969-4197-BA84-3F91F5ECBBCD}" destId="{72088891-4AE3-4926-84E2-C51B57E89295}" srcOrd="1" destOrd="0" presId="urn:microsoft.com/office/officeart/2005/8/layout/lProcess2"/>
    <dgm:cxn modelId="{FD6E7223-1856-47C0-96E3-876AFC741A8A}" type="presParOf" srcId="{7C4A891B-5969-4197-BA84-3F91F5ECBBCD}" destId="{9A1CC3F1-9130-4472-B096-442C3891E6D6}" srcOrd="2" destOrd="0" presId="urn:microsoft.com/office/officeart/2005/8/layout/lProcess2"/>
    <dgm:cxn modelId="{F093C105-55FF-42F5-ADCC-9FAD8A8EFD87}" type="presParOf" srcId="{7C4A891B-5969-4197-BA84-3F91F5ECBBCD}" destId="{C9F5259E-F17D-4668-BBCD-E06FF2128E3D}" srcOrd="3" destOrd="0" presId="urn:microsoft.com/office/officeart/2005/8/layout/lProcess2"/>
    <dgm:cxn modelId="{EE25406C-C690-4B6C-83F1-16429CF671FF}" type="presParOf" srcId="{7C4A891B-5969-4197-BA84-3F91F5ECBBCD}" destId="{98EC707F-3022-4BFB-AA14-15C9E361B947}" srcOrd="4" destOrd="0" presId="urn:microsoft.com/office/officeart/2005/8/layout/lProcess2"/>
    <dgm:cxn modelId="{D231037F-D030-461B-9569-DEDC406CC947}" type="presParOf" srcId="{7373E8BB-7BD0-499E-B01D-4492ED483B30}" destId="{BCD5D997-D81A-4DF2-A782-8813FF6F8CFC}" srcOrd="3" destOrd="0" presId="urn:microsoft.com/office/officeart/2005/8/layout/lProcess2"/>
    <dgm:cxn modelId="{1B67BA8F-BF1D-4DFE-A6BD-933728D027DA}" type="presParOf" srcId="{7373E8BB-7BD0-499E-B01D-4492ED483B30}" destId="{44572EC3-07AF-444D-880C-4DD493E7B761}" srcOrd="4" destOrd="0" presId="urn:microsoft.com/office/officeart/2005/8/layout/lProcess2"/>
    <dgm:cxn modelId="{D6B9E3F4-5384-44A6-BF90-3BA9D0EF8A7B}" type="presParOf" srcId="{44572EC3-07AF-444D-880C-4DD493E7B761}" destId="{D2039827-0E9B-46EC-95A2-E8D607405AED}" srcOrd="0" destOrd="0" presId="urn:microsoft.com/office/officeart/2005/8/layout/lProcess2"/>
    <dgm:cxn modelId="{33D16B85-B1F0-479F-BEF9-27976591C771}" type="presParOf" srcId="{44572EC3-07AF-444D-880C-4DD493E7B761}" destId="{5FB67A00-19EE-4E1B-9C0F-98041EC01A65}" srcOrd="1" destOrd="0" presId="urn:microsoft.com/office/officeart/2005/8/layout/lProcess2"/>
    <dgm:cxn modelId="{57C4DA55-FC42-49B1-B7D6-93E73381AC26}" type="presParOf" srcId="{44572EC3-07AF-444D-880C-4DD493E7B761}" destId="{CD89516E-E30A-4957-8AF2-24F06BAA9A82}" srcOrd="2" destOrd="0" presId="urn:microsoft.com/office/officeart/2005/8/layout/lProcess2"/>
    <dgm:cxn modelId="{0EEA962C-82AF-499A-BD65-475AE1B1630B}" type="presParOf" srcId="{CD89516E-E30A-4957-8AF2-24F06BAA9A82}" destId="{47F5BB21-3563-4CC1-BE22-009A275FE2EF}" srcOrd="0" destOrd="0" presId="urn:microsoft.com/office/officeart/2005/8/layout/lProcess2"/>
    <dgm:cxn modelId="{0DA98789-5E4C-4E03-95DC-37FFE7DF0F31}" type="presParOf" srcId="{47F5BB21-3563-4CC1-BE22-009A275FE2EF}" destId="{A41ED54F-3502-4B83-BDAF-4605DE9D4FCF}" srcOrd="0" destOrd="0" presId="urn:microsoft.com/office/officeart/2005/8/layout/lProcess2"/>
    <dgm:cxn modelId="{8B730CBA-3CBA-4E15-9C55-DC5E313EE20F}" type="presParOf" srcId="{47F5BB21-3563-4CC1-BE22-009A275FE2EF}" destId="{49826B5F-250B-4F28-B11E-2C2ECE9E259B}" srcOrd="1" destOrd="0" presId="urn:microsoft.com/office/officeart/2005/8/layout/lProcess2"/>
    <dgm:cxn modelId="{5E33E727-3AB0-4241-A3DB-8664906EC197}" type="presParOf" srcId="{47F5BB21-3563-4CC1-BE22-009A275FE2EF}" destId="{5D446950-D1B1-45E7-8404-5B38A390FF52}" srcOrd="2" destOrd="0" presId="urn:microsoft.com/office/officeart/2005/8/layout/lProcess2"/>
    <dgm:cxn modelId="{5A4888A0-23B5-4480-A6AA-DC7E8E2B2B11}" type="presParOf" srcId="{47F5BB21-3563-4CC1-BE22-009A275FE2EF}" destId="{BB787E52-6198-4921-9E74-DE831D91CBDF}" srcOrd="3" destOrd="0" presId="urn:microsoft.com/office/officeart/2005/8/layout/lProcess2"/>
    <dgm:cxn modelId="{7C35FF98-9E99-4CD2-81F1-49F7D7FDFE30}" type="presParOf" srcId="{47F5BB21-3563-4CC1-BE22-009A275FE2EF}" destId="{CA204729-6C54-4E27-A7A9-3D0ACCA9BDA1}" srcOrd="4"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17F5321-2CEC-4823-A197-11488303EC59}"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DFC97839-FEE0-4A7B-96A2-4F83E9729F8B}">
      <dgm:prSet/>
      <dgm:spPr/>
      <dgm:t>
        <a:bodyPr/>
        <a:lstStyle/>
        <a:p>
          <a:r>
            <a:rPr lang="es-ES"/>
            <a:t>La única dificultad presentada en el desarrollo del Proyecto fue la elección de la variable a la cual se hace referencia la disponibilidad del producto para crear el trigger. La cláusula NEW de PostgreSQL se emplea para ello, que aunque no se ve a detalle en el curso, lo hemos aprendido gracias al desarrollo de este Proyecto Final.</a:t>
          </a:r>
          <a:endParaRPr lang="en-US"/>
        </a:p>
      </dgm:t>
    </dgm:pt>
    <dgm:pt modelId="{C5EAD5B5-32BC-4041-9A1C-A14D6A7BF399}" type="parTrans" cxnId="{2E80F576-F460-4F8D-8C05-C55E0332E3AC}">
      <dgm:prSet/>
      <dgm:spPr/>
      <dgm:t>
        <a:bodyPr/>
        <a:lstStyle/>
        <a:p>
          <a:endParaRPr lang="en-US"/>
        </a:p>
      </dgm:t>
    </dgm:pt>
    <dgm:pt modelId="{236EE7E2-04DB-4CED-801C-51415D173E32}" type="sibTrans" cxnId="{2E80F576-F460-4F8D-8C05-C55E0332E3AC}">
      <dgm:prSet/>
      <dgm:spPr/>
      <dgm:t>
        <a:bodyPr/>
        <a:lstStyle/>
        <a:p>
          <a:endParaRPr lang="en-US"/>
        </a:p>
      </dgm:t>
    </dgm:pt>
    <dgm:pt modelId="{C6AC9EAC-AADA-405A-9B37-5B2E0215CF51}">
      <dgm:prSet/>
      <dgm:spPr/>
      <dgm:t>
        <a:bodyPr/>
        <a:lstStyle/>
        <a:p>
          <a:r>
            <a:rPr lang="es-ES" dirty="0"/>
            <a:t>En general, las Bases de Datos son imprescindibles para administrar y gestionar grandes volúmenes de información. A través del lenguaje SQL lo anterior se puede llevar a cabo en todo manejador tanto para manipular la información como hacer consultas dentro de ella.</a:t>
          </a:r>
          <a:endParaRPr lang="en-US" dirty="0"/>
        </a:p>
      </dgm:t>
    </dgm:pt>
    <dgm:pt modelId="{35C24467-242F-4168-BCF5-2E152A95B6ED}" type="parTrans" cxnId="{CA7305F3-5BFA-4A31-85D6-9C50C28A710A}">
      <dgm:prSet/>
      <dgm:spPr/>
      <dgm:t>
        <a:bodyPr/>
        <a:lstStyle/>
        <a:p>
          <a:endParaRPr lang="en-US"/>
        </a:p>
      </dgm:t>
    </dgm:pt>
    <dgm:pt modelId="{9734DC83-3E8B-44D3-818E-0C23BEAA86C4}" type="sibTrans" cxnId="{CA7305F3-5BFA-4A31-85D6-9C50C28A710A}">
      <dgm:prSet/>
      <dgm:spPr/>
      <dgm:t>
        <a:bodyPr/>
        <a:lstStyle/>
        <a:p>
          <a:endParaRPr lang="en-US"/>
        </a:p>
      </dgm:t>
    </dgm:pt>
    <dgm:pt modelId="{55510931-D53F-4C41-8DF3-652C8E6A12A0}" type="pres">
      <dgm:prSet presAssocID="{A17F5321-2CEC-4823-A197-11488303EC59}" presName="linear" presStyleCnt="0">
        <dgm:presLayoutVars>
          <dgm:animLvl val="lvl"/>
          <dgm:resizeHandles val="exact"/>
        </dgm:presLayoutVars>
      </dgm:prSet>
      <dgm:spPr/>
    </dgm:pt>
    <dgm:pt modelId="{54DA7FA8-B511-4088-B924-91FC63F8413C}" type="pres">
      <dgm:prSet presAssocID="{DFC97839-FEE0-4A7B-96A2-4F83E9729F8B}" presName="parentText" presStyleLbl="node1" presStyleIdx="0" presStyleCnt="2">
        <dgm:presLayoutVars>
          <dgm:chMax val="0"/>
          <dgm:bulletEnabled val="1"/>
        </dgm:presLayoutVars>
      </dgm:prSet>
      <dgm:spPr/>
    </dgm:pt>
    <dgm:pt modelId="{37A89769-2AC7-449E-A24F-D0B49DBA47A4}" type="pres">
      <dgm:prSet presAssocID="{236EE7E2-04DB-4CED-801C-51415D173E32}" presName="spacer" presStyleCnt="0"/>
      <dgm:spPr/>
    </dgm:pt>
    <dgm:pt modelId="{5B5E2FF5-5887-452A-8D68-6EF335B2926E}" type="pres">
      <dgm:prSet presAssocID="{C6AC9EAC-AADA-405A-9B37-5B2E0215CF51}" presName="parentText" presStyleLbl="node1" presStyleIdx="1" presStyleCnt="2">
        <dgm:presLayoutVars>
          <dgm:chMax val="0"/>
          <dgm:bulletEnabled val="1"/>
        </dgm:presLayoutVars>
      </dgm:prSet>
      <dgm:spPr/>
    </dgm:pt>
  </dgm:ptLst>
  <dgm:cxnLst>
    <dgm:cxn modelId="{AED57526-0BE2-491C-87A9-B683FC6D31DF}" type="presOf" srcId="{DFC97839-FEE0-4A7B-96A2-4F83E9729F8B}" destId="{54DA7FA8-B511-4088-B924-91FC63F8413C}" srcOrd="0" destOrd="0" presId="urn:microsoft.com/office/officeart/2005/8/layout/vList2"/>
    <dgm:cxn modelId="{2E80F576-F460-4F8D-8C05-C55E0332E3AC}" srcId="{A17F5321-2CEC-4823-A197-11488303EC59}" destId="{DFC97839-FEE0-4A7B-96A2-4F83E9729F8B}" srcOrd="0" destOrd="0" parTransId="{C5EAD5B5-32BC-4041-9A1C-A14D6A7BF399}" sibTransId="{236EE7E2-04DB-4CED-801C-51415D173E32}"/>
    <dgm:cxn modelId="{7B9A1FA8-A7B5-4102-BEE2-E9DF3898A87F}" type="presOf" srcId="{C6AC9EAC-AADA-405A-9B37-5B2E0215CF51}" destId="{5B5E2FF5-5887-452A-8D68-6EF335B2926E}" srcOrd="0" destOrd="0" presId="urn:microsoft.com/office/officeart/2005/8/layout/vList2"/>
    <dgm:cxn modelId="{CA7305F3-5BFA-4A31-85D6-9C50C28A710A}" srcId="{A17F5321-2CEC-4823-A197-11488303EC59}" destId="{C6AC9EAC-AADA-405A-9B37-5B2E0215CF51}" srcOrd="1" destOrd="0" parTransId="{35C24467-242F-4168-BCF5-2E152A95B6ED}" sibTransId="{9734DC83-3E8B-44D3-818E-0C23BEAA86C4}"/>
    <dgm:cxn modelId="{1D4869F6-CE0A-4748-B6E8-A61126ECF26E}" type="presOf" srcId="{A17F5321-2CEC-4823-A197-11488303EC59}" destId="{55510931-D53F-4C41-8DF3-652C8E6A12A0}" srcOrd="0" destOrd="0" presId="urn:microsoft.com/office/officeart/2005/8/layout/vList2"/>
    <dgm:cxn modelId="{748AA03B-0066-4E62-81BC-3F63FE993719}" type="presParOf" srcId="{55510931-D53F-4C41-8DF3-652C8E6A12A0}" destId="{54DA7FA8-B511-4088-B924-91FC63F8413C}" srcOrd="0" destOrd="0" presId="urn:microsoft.com/office/officeart/2005/8/layout/vList2"/>
    <dgm:cxn modelId="{70AA5128-33B8-4D6C-8FBB-E10432C8AD9B}" type="presParOf" srcId="{55510931-D53F-4C41-8DF3-652C8E6A12A0}" destId="{37A89769-2AC7-449E-A24F-D0B49DBA47A4}" srcOrd="1" destOrd="0" presId="urn:microsoft.com/office/officeart/2005/8/layout/vList2"/>
    <dgm:cxn modelId="{E7815A14-D644-496E-9D93-4C4B11E442E2}" type="presParOf" srcId="{55510931-D53F-4C41-8DF3-652C8E6A12A0}" destId="{5B5E2FF5-5887-452A-8D68-6EF335B2926E}"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50AE77-B2F1-463C-8960-FE2DFD5CE182}">
      <dsp:nvSpPr>
        <dsp:cNvPr id="0" name=""/>
        <dsp:cNvSpPr/>
      </dsp:nvSpPr>
      <dsp:spPr>
        <a:xfrm>
          <a:off x="4064000" y="2459823"/>
          <a:ext cx="2875309" cy="499020"/>
        </a:xfrm>
        <a:custGeom>
          <a:avLst/>
          <a:gdLst/>
          <a:ahLst/>
          <a:cxnLst/>
          <a:rect l="0" t="0" r="0" b="0"/>
          <a:pathLst>
            <a:path>
              <a:moveTo>
                <a:pt x="0" y="0"/>
              </a:moveTo>
              <a:lnTo>
                <a:pt x="0" y="249510"/>
              </a:lnTo>
              <a:lnTo>
                <a:pt x="2875309" y="249510"/>
              </a:lnTo>
              <a:lnTo>
                <a:pt x="2875309" y="4990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E36A72-0363-4284-83EC-82F40952B8A9}">
      <dsp:nvSpPr>
        <dsp:cNvPr id="0" name=""/>
        <dsp:cNvSpPr/>
      </dsp:nvSpPr>
      <dsp:spPr>
        <a:xfrm>
          <a:off x="4018280" y="2459823"/>
          <a:ext cx="91440" cy="499020"/>
        </a:xfrm>
        <a:custGeom>
          <a:avLst/>
          <a:gdLst/>
          <a:ahLst/>
          <a:cxnLst/>
          <a:rect l="0" t="0" r="0" b="0"/>
          <a:pathLst>
            <a:path>
              <a:moveTo>
                <a:pt x="45720" y="0"/>
              </a:moveTo>
              <a:lnTo>
                <a:pt x="45720" y="4990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D1EC1C8-A46D-4E92-9D47-697AE1541282}">
      <dsp:nvSpPr>
        <dsp:cNvPr id="0" name=""/>
        <dsp:cNvSpPr/>
      </dsp:nvSpPr>
      <dsp:spPr>
        <a:xfrm>
          <a:off x="1188690" y="2459823"/>
          <a:ext cx="2875309" cy="499020"/>
        </a:xfrm>
        <a:custGeom>
          <a:avLst/>
          <a:gdLst/>
          <a:ahLst/>
          <a:cxnLst/>
          <a:rect l="0" t="0" r="0" b="0"/>
          <a:pathLst>
            <a:path>
              <a:moveTo>
                <a:pt x="2875309" y="0"/>
              </a:moveTo>
              <a:lnTo>
                <a:pt x="2875309" y="249510"/>
              </a:lnTo>
              <a:lnTo>
                <a:pt x="0" y="249510"/>
              </a:lnTo>
              <a:lnTo>
                <a:pt x="0" y="4990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C50053-84F0-406B-9475-2E13A2A45191}">
      <dsp:nvSpPr>
        <dsp:cNvPr id="0" name=""/>
        <dsp:cNvSpPr/>
      </dsp:nvSpPr>
      <dsp:spPr>
        <a:xfrm>
          <a:off x="2875855" y="1271678"/>
          <a:ext cx="2376289" cy="1188144"/>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EMPLEADO</a:t>
          </a:r>
          <a:endParaRPr lang="es-MX" sz="2500" kern="1200" dirty="0"/>
        </a:p>
      </dsp:txBody>
      <dsp:txXfrm>
        <a:off x="2875855" y="1271678"/>
        <a:ext cx="2376289" cy="1188144"/>
      </dsp:txXfrm>
    </dsp:sp>
    <dsp:sp modelId="{C67867D9-03AD-419A-BDB1-96F9EC01EA06}">
      <dsp:nvSpPr>
        <dsp:cNvPr id="0" name=""/>
        <dsp:cNvSpPr/>
      </dsp:nvSpPr>
      <dsp:spPr>
        <a:xfrm>
          <a:off x="545" y="2958843"/>
          <a:ext cx="2376289" cy="1188144"/>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COCINERO</a:t>
          </a:r>
          <a:endParaRPr lang="es-MX" sz="2500" kern="1200" dirty="0"/>
        </a:p>
      </dsp:txBody>
      <dsp:txXfrm>
        <a:off x="545" y="2958843"/>
        <a:ext cx="2376289" cy="1188144"/>
      </dsp:txXfrm>
    </dsp:sp>
    <dsp:sp modelId="{F87D6C11-9935-49CC-BFFC-C3F714CCF221}">
      <dsp:nvSpPr>
        <dsp:cNvPr id="0" name=""/>
        <dsp:cNvSpPr/>
      </dsp:nvSpPr>
      <dsp:spPr>
        <a:xfrm>
          <a:off x="2875855" y="2958843"/>
          <a:ext cx="2376289" cy="1188144"/>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MESERO</a:t>
          </a:r>
          <a:endParaRPr lang="es-MX" sz="2500" kern="1200" dirty="0"/>
        </a:p>
      </dsp:txBody>
      <dsp:txXfrm>
        <a:off x="2875855" y="2958843"/>
        <a:ext cx="2376289" cy="1188144"/>
      </dsp:txXfrm>
    </dsp:sp>
    <dsp:sp modelId="{077864C1-26AE-4EF0-8AD3-FF76B21E4C06}">
      <dsp:nvSpPr>
        <dsp:cNvPr id="0" name=""/>
        <dsp:cNvSpPr/>
      </dsp:nvSpPr>
      <dsp:spPr>
        <a:xfrm>
          <a:off x="5751165" y="2958843"/>
          <a:ext cx="2376289" cy="1188144"/>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s-ES" sz="2500" kern="1200" dirty="0"/>
            <a:t>ADMINISTRATIVO</a:t>
          </a:r>
          <a:endParaRPr lang="es-MX" sz="2500" kern="1200" dirty="0"/>
        </a:p>
      </dsp:txBody>
      <dsp:txXfrm>
        <a:off x="5751165" y="2958843"/>
        <a:ext cx="2376289" cy="1188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C5BFEE-CCB9-4140-9B31-27A167D4F8DD}">
      <dsp:nvSpPr>
        <dsp:cNvPr id="0" name=""/>
        <dsp:cNvSpPr/>
      </dsp:nvSpPr>
      <dsp:spPr>
        <a:xfrm>
          <a:off x="708" y="0"/>
          <a:ext cx="1840958" cy="3806152"/>
        </a:xfrm>
        <a:prstGeom prst="roundRect">
          <a:avLst>
            <a:gd name="adj" fmla="val 10000"/>
          </a:avLst>
        </a:prstGeom>
        <a:solidFill>
          <a:srgbClr val="FF5B5B"/>
        </a:solidFill>
        <a:ln>
          <a:noFill/>
        </a:ln>
        <a:effectLst/>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COCINERO</a:t>
          </a:r>
          <a:endParaRPr lang="es-MX" sz="1800" kern="1200" dirty="0"/>
        </a:p>
      </dsp:txBody>
      <dsp:txXfrm>
        <a:off x="708" y="0"/>
        <a:ext cx="1840958" cy="1141845"/>
      </dsp:txXfrm>
    </dsp:sp>
    <dsp:sp modelId="{4E249966-B164-4D61-92B7-B26733AC17C1}">
      <dsp:nvSpPr>
        <dsp:cNvPr id="0" name=""/>
        <dsp:cNvSpPr/>
      </dsp:nvSpPr>
      <dsp:spPr>
        <a:xfrm>
          <a:off x="184803" y="1142170"/>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Información general</a:t>
          </a:r>
          <a:endParaRPr lang="es-MX" sz="2100" kern="1200" dirty="0"/>
        </a:p>
      </dsp:txBody>
      <dsp:txXfrm>
        <a:off x="206704" y="1164071"/>
        <a:ext cx="1428964" cy="703954"/>
      </dsp:txXfrm>
    </dsp:sp>
    <dsp:sp modelId="{234F7A0C-0FB7-47A4-85A4-CE4A052B3123}">
      <dsp:nvSpPr>
        <dsp:cNvPr id="0" name=""/>
        <dsp:cNvSpPr/>
      </dsp:nvSpPr>
      <dsp:spPr>
        <a:xfrm>
          <a:off x="184803" y="2004966"/>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Teléfonos</a:t>
          </a:r>
          <a:endParaRPr lang="es-MX" sz="2100" kern="1200" dirty="0"/>
        </a:p>
      </dsp:txBody>
      <dsp:txXfrm>
        <a:off x="206704" y="2026867"/>
        <a:ext cx="1428964" cy="703954"/>
      </dsp:txXfrm>
    </dsp:sp>
    <dsp:sp modelId="{D6F475FD-9DF9-41BF-8774-A557EFFB80E3}">
      <dsp:nvSpPr>
        <dsp:cNvPr id="0" name=""/>
        <dsp:cNvSpPr/>
      </dsp:nvSpPr>
      <dsp:spPr>
        <a:xfrm>
          <a:off x="184803" y="2867762"/>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Familiares</a:t>
          </a:r>
          <a:endParaRPr lang="es-MX" sz="2100" kern="1200" dirty="0"/>
        </a:p>
      </dsp:txBody>
      <dsp:txXfrm>
        <a:off x="206704" y="2889663"/>
        <a:ext cx="1428964" cy="703954"/>
      </dsp:txXfrm>
    </dsp:sp>
    <dsp:sp modelId="{4F7FE047-3343-493D-B632-C120CD8A21B7}">
      <dsp:nvSpPr>
        <dsp:cNvPr id="0" name=""/>
        <dsp:cNvSpPr/>
      </dsp:nvSpPr>
      <dsp:spPr>
        <a:xfrm>
          <a:off x="1979738" y="0"/>
          <a:ext cx="1840958" cy="3806152"/>
        </a:xfrm>
        <a:prstGeom prst="roundRect">
          <a:avLst>
            <a:gd name="adj" fmla="val 10000"/>
          </a:avLst>
        </a:prstGeom>
        <a:solidFill>
          <a:srgbClr val="FF5B5B"/>
        </a:solidFill>
        <a:ln>
          <a:noFill/>
        </a:ln>
        <a:effectLst/>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MESERO</a:t>
          </a:r>
          <a:endParaRPr lang="es-MX" sz="1800" kern="1200" dirty="0"/>
        </a:p>
      </dsp:txBody>
      <dsp:txXfrm>
        <a:off x="1979738" y="0"/>
        <a:ext cx="1840958" cy="1141845"/>
      </dsp:txXfrm>
    </dsp:sp>
    <dsp:sp modelId="{ACAC7629-FB9D-46DD-8581-4C3614FAA8F1}">
      <dsp:nvSpPr>
        <dsp:cNvPr id="0" name=""/>
        <dsp:cNvSpPr/>
      </dsp:nvSpPr>
      <dsp:spPr>
        <a:xfrm>
          <a:off x="2163834" y="1142170"/>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Información general</a:t>
          </a:r>
          <a:endParaRPr lang="es-MX" sz="2100" kern="1200" dirty="0"/>
        </a:p>
      </dsp:txBody>
      <dsp:txXfrm>
        <a:off x="2185735" y="1164071"/>
        <a:ext cx="1428964" cy="703954"/>
      </dsp:txXfrm>
    </dsp:sp>
    <dsp:sp modelId="{9A1CC3F1-9130-4472-B096-442C3891E6D6}">
      <dsp:nvSpPr>
        <dsp:cNvPr id="0" name=""/>
        <dsp:cNvSpPr/>
      </dsp:nvSpPr>
      <dsp:spPr>
        <a:xfrm>
          <a:off x="2163834" y="2004966"/>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Teléfonos</a:t>
          </a:r>
          <a:endParaRPr lang="es-MX" sz="2100" kern="1200" dirty="0"/>
        </a:p>
      </dsp:txBody>
      <dsp:txXfrm>
        <a:off x="2185735" y="2026867"/>
        <a:ext cx="1428964" cy="703954"/>
      </dsp:txXfrm>
    </dsp:sp>
    <dsp:sp modelId="{98EC707F-3022-4BFB-AA14-15C9E361B947}">
      <dsp:nvSpPr>
        <dsp:cNvPr id="0" name=""/>
        <dsp:cNvSpPr/>
      </dsp:nvSpPr>
      <dsp:spPr>
        <a:xfrm>
          <a:off x="2163834" y="2867762"/>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Familiares</a:t>
          </a:r>
          <a:endParaRPr lang="es-MX" sz="2100" kern="1200" dirty="0"/>
        </a:p>
      </dsp:txBody>
      <dsp:txXfrm>
        <a:off x="2185735" y="2889663"/>
        <a:ext cx="1428964" cy="703954"/>
      </dsp:txXfrm>
    </dsp:sp>
    <dsp:sp modelId="{D2039827-0E9B-46EC-95A2-E8D607405AED}">
      <dsp:nvSpPr>
        <dsp:cNvPr id="0" name=""/>
        <dsp:cNvSpPr/>
      </dsp:nvSpPr>
      <dsp:spPr>
        <a:xfrm>
          <a:off x="3958769" y="0"/>
          <a:ext cx="1840958" cy="3806152"/>
        </a:xfrm>
        <a:prstGeom prst="roundRect">
          <a:avLst>
            <a:gd name="adj" fmla="val 10000"/>
          </a:avLst>
        </a:prstGeom>
        <a:solidFill>
          <a:srgbClr val="FF5B5B"/>
        </a:solidFill>
        <a:ln>
          <a:noFill/>
        </a:ln>
        <a:effectLst/>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t>ADMINISTRATIVO</a:t>
          </a:r>
          <a:endParaRPr lang="es-MX" sz="1800" kern="1200" dirty="0"/>
        </a:p>
      </dsp:txBody>
      <dsp:txXfrm>
        <a:off x="3958769" y="0"/>
        <a:ext cx="1840958" cy="1141845"/>
      </dsp:txXfrm>
    </dsp:sp>
    <dsp:sp modelId="{A41ED54F-3502-4B83-BDAF-4605DE9D4FCF}">
      <dsp:nvSpPr>
        <dsp:cNvPr id="0" name=""/>
        <dsp:cNvSpPr/>
      </dsp:nvSpPr>
      <dsp:spPr>
        <a:xfrm>
          <a:off x="4142865" y="1142170"/>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Información general</a:t>
          </a:r>
          <a:endParaRPr lang="es-MX" sz="2100" kern="1200" dirty="0"/>
        </a:p>
      </dsp:txBody>
      <dsp:txXfrm>
        <a:off x="4164766" y="1164071"/>
        <a:ext cx="1428964" cy="703954"/>
      </dsp:txXfrm>
    </dsp:sp>
    <dsp:sp modelId="{5D446950-D1B1-45E7-8404-5B38A390FF52}">
      <dsp:nvSpPr>
        <dsp:cNvPr id="0" name=""/>
        <dsp:cNvSpPr/>
      </dsp:nvSpPr>
      <dsp:spPr>
        <a:xfrm>
          <a:off x="4142865" y="2004966"/>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Teléfonos</a:t>
          </a:r>
          <a:endParaRPr lang="es-MX" sz="2100" kern="1200" dirty="0"/>
        </a:p>
      </dsp:txBody>
      <dsp:txXfrm>
        <a:off x="4164766" y="2026867"/>
        <a:ext cx="1428964" cy="703954"/>
      </dsp:txXfrm>
    </dsp:sp>
    <dsp:sp modelId="{CA204729-6C54-4E27-A7A9-3D0ACCA9BDA1}">
      <dsp:nvSpPr>
        <dsp:cNvPr id="0" name=""/>
        <dsp:cNvSpPr/>
      </dsp:nvSpPr>
      <dsp:spPr>
        <a:xfrm>
          <a:off x="4142865" y="2867762"/>
          <a:ext cx="1472766" cy="747756"/>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marL="0" lvl="0" indent="0" algn="ctr" defTabSz="933450">
            <a:lnSpc>
              <a:spcPct val="90000"/>
            </a:lnSpc>
            <a:spcBef>
              <a:spcPct val="0"/>
            </a:spcBef>
            <a:spcAft>
              <a:spcPct val="35000"/>
            </a:spcAft>
            <a:buNone/>
          </a:pPr>
          <a:r>
            <a:rPr lang="es-ES" sz="2100" kern="1200" dirty="0"/>
            <a:t>Familiares</a:t>
          </a:r>
          <a:endParaRPr lang="es-MX" sz="2100" kern="1200" dirty="0"/>
        </a:p>
      </dsp:txBody>
      <dsp:txXfrm>
        <a:off x="4164766" y="2889663"/>
        <a:ext cx="1428964" cy="7039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DA7FA8-B511-4088-B924-91FC63F8413C}">
      <dsp:nvSpPr>
        <dsp:cNvPr id="0" name=""/>
        <dsp:cNvSpPr/>
      </dsp:nvSpPr>
      <dsp:spPr>
        <a:xfrm>
          <a:off x="0" y="308349"/>
          <a:ext cx="6586489" cy="155843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a:t>La única dificultad presentada en el desarrollo del Proyecto fue la elección de la variable a la cual se hace referencia la disponibilidad del producto para crear el trigger. La cláusula NEW de PostgreSQL se emplea para ello, que aunque no se ve a detalle en el curso, lo hemos aprendido gracias al desarrollo de este Proyecto Final.</a:t>
          </a:r>
          <a:endParaRPr lang="en-US" sz="1800" kern="1200"/>
        </a:p>
      </dsp:txBody>
      <dsp:txXfrm>
        <a:off x="76077" y="384426"/>
        <a:ext cx="6434335" cy="1406285"/>
      </dsp:txXfrm>
    </dsp:sp>
    <dsp:sp modelId="{5B5E2FF5-5887-452A-8D68-6EF335B2926E}">
      <dsp:nvSpPr>
        <dsp:cNvPr id="0" name=""/>
        <dsp:cNvSpPr/>
      </dsp:nvSpPr>
      <dsp:spPr>
        <a:xfrm>
          <a:off x="0" y="1918629"/>
          <a:ext cx="6586489" cy="1558439"/>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s-ES" sz="1800" kern="1200" dirty="0"/>
            <a:t>En general, las Bases de Datos son imprescindibles para administrar y gestionar grandes volúmenes de información. A través del lenguaje SQL lo anterior se puede llevar a cabo en todo manejador tanto para manipular la información como hacer consultas dentro de ella.</a:t>
          </a:r>
          <a:endParaRPr lang="en-US" sz="1800" kern="1200" dirty="0"/>
        </a:p>
      </dsp:txBody>
      <dsp:txXfrm>
        <a:off x="76077" y="1994706"/>
        <a:ext cx="6434335" cy="14062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jpeg>
</file>

<file path=ppt/media/image24.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D64CF5-9548-81CE-113B-9E5CED639568}"/>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40531A34-E408-992F-1F4E-1416369D2A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2CEBE65C-AC55-D570-FC10-D780F6B4DE25}"/>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742CC91F-709B-5AA6-E85C-6647A9D556B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3FDBF69-FD9A-216A-9ED4-86C59E48C35D}"/>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478504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66F8E9-436D-B8E3-607C-5A21BE13F68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35296C0D-0D98-373B-DAF3-27189D3AF8F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06FB0E9-29FF-CB75-C79F-45D09A0A5AC6}"/>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8B5C91C1-C7AC-0F12-2E9F-C26C92ACD70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38B97B9-5466-64B5-9A4A-B79A49C6EDAB}"/>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605903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902B4B6-7FA3-B715-8054-2AE8B299B40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D158E3ED-634B-1F68-D0B6-6874D02D611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D430E91-E713-185A-1EFE-3424F14A99EA}"/>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05BBD598-BFD4-F839-5537-338521113878}"/>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0EFA2FB-D4CF-EC0A-F395-93B2084B60C3}"/>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71694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443000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6089684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7442915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9427982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A40B3F5-A442-4819-ACCB-8C979A36A00D}" type="datetimeFigureOut">
              <a:rPr lang="es-MX" smtClean="0"/>
              <a:t>24/05/2022</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472351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A40B3F5-A442-4819-ACCB-8C979A36A00D}" type="datetimeFigureOut">
              <a:rPr lang="es-MX" smtClean="0"/>
              <a:t>24/05/2022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69376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40B3F5-A442-4819-ACCB-8C979A36A00D}" type="datetimeFigureOut">
              <a:rPr lang="es-MX" smtClean="0"/>
              <a:t>24/05/2022</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5996690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371771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361D71-A08D-66CD-BBBA-749B490D944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63FC82EC-91F1-4B86-0C75-FE0C2EAE434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37BCF78-7DCE-4B39-CC6D-6518EFB30786}"/>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E6E83A95-B226-44CC-8761-66FA0AD028E8}"/>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16D4E14E-912E-451E-91C7-2DAA45E60FC0}"/>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7555204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449172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6025352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968782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935544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568051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9292524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6924362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2940618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66577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98158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E63E25-EC1C-1403-0619-BF06065FA9E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359F92C5-1872-320C-74A6-5EECA746E8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103FB9F-80C8-D274-2F59-0ED6BB63AFFF}"/>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773A6EC4-FA99-CE5A-458F-9B98D658221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3D60336C-16B0-3F9F-1850-ED99870A81AF}"/>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67514619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9413815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5054151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A40B3F5-A442-4819-ACCB-8C979A36A00D}" type="datetimeFigureOut">
              <a:rPr lang="es-MX" smtClean="0"/>
              <a:t>24/05/2022</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3918402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A40B3F5-A442-4819-ACCB-8C979A36A00D}" type="datetimeFigureOut">
              <a:rPr lang="es-MX" smtClean="0"/>
              <a:t>24/05/2022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16650076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40B3F5-A442-4819-ACCB-8C979A36A00D}" type="datetimeFigureOut">
              <a:rPr lang="es-MX" smtClean="0"/>
              <a:t>24/05/2022</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920838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0211393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5831975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9A40B3F5-A442-4819-ACCB-8C979A36A00D}" type="datetimeFigureOut">
              <a:rPr lang="es-MX" smtClean="0"/>
              <a:t>24/05/2022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13551972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16988257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7839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313A85-9113-DE85-2ABA-553C4B21529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ADE99B0-F163-396C-D6A0-72E63DA4E72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6314CD94-7577-33C9-C546-C8CBE381CC3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F48F931A-6F38-AE40-D9CD-BD286E98D305}"/>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Marcador de pie de página 5">
            <a:extLst>
              <a:ext uri="{FF2B5EF4-FFF2-40B4-BE49-F238E27FC236}">
                <a16:creationId xmlns:a16="http://schemas.microsoft.com/office/drawing/2014/main" id="{5907E0DF-C37A-9E90-A5FF-E9C126EEF1D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9D28DE7-AEE2-C3BD-7EE8-4B9A70432AF9}"/>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25167516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7333086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2799751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48782734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29612805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A40B3F5-A442-4819-ACCB-8C979A36A00D}" type="datetimeFigureOut">
              <a:rPr lang="es-MX" smtClean="0"/>
              <a:t>24/05/2022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898184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02DAD0-A715-405D-26AC-79B247262EA6}"/>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1B2B043-6DBC-4808-F4FE-D452E9272B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F5D994C-5FF1-EE5C-BB90-76E6EE8D5E4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4BC7BE75-BF3E-485A-CFC5-CA42DDA9F8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3B110F0E-3004-797B-F77C-75ECC8E2958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1E440D60-38F4-868C-ADC1-0145DF4DEFCE}"/>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8" name="Marcador de pie de página 7">
            <a:extLst>
              <a:ext uri="{FF2B5EF4-FFF2-40B4-BE49-F238E27FC236}">
                <a16:creationId xmlns:a16="http://schemas.microsoft.com/office/drawing/2014/main" id="{A33FCF88-9101-C41F-EC17-C171EC2BAE65}"/>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F9ED0219-C0F8-04BC-B3B5-A29D49ABACD6}"/>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713464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BA3F5A-DEAC-BBE1-BDA2-A447D5C439D9}"/>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BA47FEDE-711E-271B-036F-EC43E30F024F}"/>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4" name="Marcador de pie de página 3">
            <a:extLst>
              <a:ext uri="{FF2B5EF4-FFF2-40B4-BE49-F238E27FC236}">
                <a16:creationId xmlns:a16="http://schemas.microsoft.com/office/drawing/2014/main" id="{EEEF795F-7D64-444E-8465-19CCDA3E4CC9}"/>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4CB97E36-970F-D46E-80C1-8FAFE3EFCAA4}"/>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538388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02AA8DC-6B77-B855-CA87-731D736B8DDA}"/>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3" name="Marcador de pie de página 2">
            <a:extLst>
              <a:ext uri="{FF2B5EF4-FFF2-40B4-BE49-F238E27FC236}">
                <a16:creationId xmlns:a16="http://schemas.microsoft.com/office/drawing/2014/main" id="{1DB12643-4354-B1E6-B1E7-D4714CC11073}"/>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365392F1-368D-3BEF-22C7-015D0DB861DA}"/>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792670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B583B1-73BE-8AD2-4139-94C71757EFB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EDC906AD-C25A-674C-41DE-2F7890299A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273B8B8F-0762-D3FA-625A-CC18BBDBD1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2B24DE9-8D5A-A41E-E5AC-3D2AFAF94236}"/>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Marcador de pie de página 5">
            <a:extLst>
              <a:ext uri="{FF2B5EF4-FFF2-40B4-BE49-F238E27FC236}">
                <a16:creationId xmlns:a16="http://schemas.microsoft.com/office/drawing/2014/main" id="{BAF3DD54-C34C-5F73-A054-4923CF5CDC5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0DA2EF55-A959-9355-DFE6-2ED99D9ADE6F}"/>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3209427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717BFA-3FAD-F062-F29D-E838B3ED2BA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13D80ACB-F187-E7E6-F1C3-4E91626E90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BFE74058-1D2F-C331-9EAF-FDB0C7EC4D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9A42F28-ED46-2D6A-025E-F971A082940C}"/>
              </a:ext>
            </a:extLst>
          </p:cNvPr>
          <p:cNvSpPr>
            <a:spLocks noGrp="1"/>
          </p:cNvSpPr>
          <p:nvPr>
            <p:ph type="dt" sz="half" idx="10"/>
          </p:nvPr>
        </p:nvSpPr>
        <p:spPr/>
        <p:txBody>
          <a:bodyPr/>
          <a:lstStyle/>
          <a:p>
            <a:fld id="{9A40B3F5-A442-4819-ACCB-8C979A36A00D}" type="datetimeFigureOut">
              <a:rPr lang="es-MX" smtClean="0"/>
              <a:t>24/05/2022</a:t>
            </a:fld>
            <a:endParaRPr lang="es-MX"/>
          </a:p>
        </p:txBody>
      </p:sp>
      <p:sp>
        <p:nvSpPr>
          <p:cNvPr id="6" name="Marcador de pie de página 5">
            <a:extLst>
              <a:ext uri="{FF2B5EF4-FFF2-40B4-BE49-F238E27FC236}">
                <a16:creationId xmlns:a16="http://schemas.microsoft.com/office/drawing/2014/main" id="{B9935222-0E5E-CC31-7C89-FF1EC845FB9C}"/>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DBDC890-1766-1FF2-51A0-EB7A222B0BFF}"/>
              </a:ext>
            </a:extLst>
          </p:cNvPr>
          <p:cNvSpPr>
            <a:spLocks noGrp="1"/>
          </p:cNvSpPr>
          <p:nvPr>
            <p:ph type="sldNum" sz="quarter" idx="12"/>
          </p:nvPr>
        </p:nvSpPr>
        <p:spPr/>
        <p:txBody>
          <a:bodyPr/>
          <a:lstStyle/>
          <a:p>
            <a:fld id="{CB01E97D-A77B-4E44-ACA9-0E4535C27D2A}" type="slidenum">
              <a:rPr lang="es-MX" smtClean="0"/>
              <a:t>‹Nº›</a:t>
            </a:fld>
            <a:endParaRPr lang="es-MX"/>
          </a:p>
        </p:txBody>
      </p:sp>
    </p:spTree>
    <p:extLst>
      <p:ext uri="{BB962C8B-B14F-4D97-AF65-F5344CB8AC3E}">
        <p14:creationId xmlns:p14="http://schemas.microsoft.com/office/powerpoint/2010/main" val="2299766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theme" Target="../theme/theme3.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C1154B5-44C7-F15D-FBD6-773A98D4AF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515FE5EB-E949-A690-F640-CA5C51CC38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D09AB2E-64A7-D079-ADF9-ACF4DC8331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40B3F5-A442-4819-ACCB-8C979A36A00D}" type="datetimeFigureOut">
              <a:rPr lang="es-MX" smtClean="0"/>
              <a:t>24/05/2022</a:t>
            </a:fld>
            <a:endParaRPr lang="es-MX"/>
          </a:p>
        </p:txBody>
      </p:sp>
      <p:sp>
        <p:nvSpPr>
          <p:cNvPr id="5" name="Marcador de pie de página 4">
            <a:extLst>
              <a:ext uri="{FF2B5EF4-FFF2-40B4-BE49-F238E27FC236}">
                <a16:creationId xmlns:a16="http://schemas.microsoft.com/office/drawing/2014/main" id="{318C69B2-993F-4422-AF5B-7253488ADA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F4CA9F9E-03AE-F9D5-2745-A0BC8D3EE8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01E97D-A77B-4E44-ACA9-0E4535C27D2A}" type="slidenum">
              <a:rPr lang="es-MX" smtClean="0"/>
              <a:t>‹Nº›</a:t>
            </a:fld>
            <a:endParaRPr lang="es-MX"/>
          </a:p>
        </p:txBody>
      </p:sp>
    </p:spTree>
    <p:extLst>
      <p:ext uri="{BB962C8B-B14F-4D97-AF65-F5344CB8AC3E}">
        <p14:creationId xmlns:p14="http://schemas.microsoft.com/office/powerpoint/2010/main" val="1392783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A40B3F5-A442-4819-ACCB-8C979A36A00D}" type="datetimeFigureOut">
              <a:rPr lang="es-MX" smtClean="0"/>
              <a:t>24/05/2022</a:t>
            </a:fld>
            <a:endParaRPr lang="es-MX"/>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B01E97D-A77B-4E44-ACA9-0E4535C27D2A}" type="slidenum">
              <a:rPr lang="es-MX" smtClean="0"/>
              <a:t>‹Nº›</a:t>
            </a:fld>
            <a:endParaRPr lang="es-MX"/>
          </a:p>
        </p:txBody>
      </p:sp>
    </p:spTree>
    <p:extLst>
      <p:ext uri="{BB962C8B-B14F-4D97-AF65-F5344CB8AC3E}">
        <p14:creationId xmlns:p14="http://schemas.microsoft.com/office/powerpoint/2010/main" val="27202313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9A40B3F5-A442-4819-ACCB-8C979A36A00D}" type="datetimeFigureOut">
              <a:rPr lang="es-MX" smtClean="0"/>
              <a:t>24/05/2022</a:t>
            </a:fld>
            <a:endParaRPr lang="es-MX"/>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s-MX"/>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CB01E97D-A77B-4E44-ACA9-0E4535C27D2A}" type="slidenum">
              <a:rPr lang="es-MX" smtClean="0"/>
              <a:t>‹Nº›</a:t>
            </a:fld>
            <a:endParaRPr lang="es-MX"/>
          </a:p>
        </p:txBody>
      </p:sp>
    </p:spTree>
    <p:extLst>
      <p:ext uri="{BB962C8B-B14F-4D97-AF65-F5344CB8AC3E}">
        <p14:creationId xmlns:p14="http://schemas.microsoft.com/office/powerpoint/2010/main" val="3935282324"/>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3.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3.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CA4AF81-4AD9-CE43-633B-8E1E3C1F8794}"/>
              </a:ext>
            </a:extLst>
          </p:cNvPr>
          <p:cNvSpPr>
            <a:spLocks noGrp="1"/>
          </p:cNvSpPr>
          <p:nvPr>
            <p:ph type="title"/>
          </p:nvPr>
        </p:nvSpPr>
        <p:spPr>
          <a:xfrm>
            <a:off x="612648" y="365125"/>
            <a:ext cx="5295015" cy="2063808"/>
          </a:xfrm>
        </p:spPr>
        <p:txBody>
          <a:bodyPr anchor="b">
            <a:normAutofit fontScale="90000"/>
          </a:bodyPr>
          <a:lstStyle/>
          <a:p>
            <a:pPr algn="ctr"/>
            <a:r>
              <a:rPr lang="es-ES" sz="2600" b="1" dirty="0"/>
              <a:t>UNIVERSIDAD NACIONAL AUTÓNOMA DE MÉXICO</a:t>
            </a:r>
            <a:br>
              <a:rPr lang="es-ES" sz="2600" b="1" dirty="0"/>
            </a:br>
            <a:r>
              <a:rPr lang="es-ES" sz="2600" b="1" dirty="0"/>
              <a:t>FACULTAD DE INGENIERÍA</a:t>
            </a:r>
            <a:br>
              <a:rPr lang="es-ES" sz="2600" b="1" dirty="0"/>
            </a:br>
            <a:r>
              <a:rPr lang="es-ES" sz="2600" b="1" dirty="0"/>
              <a:t>DIVISIÓN DE INGENIERÍA ELÉCTRICA</a:t>
            </a:r>
            <a:endParaRPr lang="es-MX" sz="2600" b="1" dirty="0"/>
          </a:p>
        </p:txBody>
      </p:sp>
      <p:sp>
        <p:nvSpPr>
          <p:cNvPr id="5" name="Marcador de contenido 4">
            <a:extLst>
              <a:ext uri="{FF2B5EF4-FFF2-40B4-BE49-F238E27FC236}">
                <a16:creationId xmlns:a16="http://schemas.microsoft.com/office/drawing/2014/main" id="{8857717B-15E1-B38D-7B84-BB5697A93681}"/>
              </a:ext>
            </a:extLst>
          </p:cNvPr>
          <p:cNvSpPr>
            <a:spLocks noGrp="1"/>
          </p:cNvSpPr>
          <p:nvPr>
            <p:ph idx="1"/>
          </p:nvPr>
        </p:nvSpPr>
        <p:spPr>
          <a:xfrm>
            <a:off x="612648" y="2908005"/>
            <a:ext cx="5295015" cy="3268957"/>
          </a:xfrm>
        </p:spPr>
        <p:txBody>
          <a:bodyPr>
            <a:normAutofit fontScale="77500" lnSpcReduction="20000"/>
          </a:bodyPr>
          <a:lstStyle/>
          <a:p>
            <a:pPr marL="0" indent="0" algn="ctr">
              <a:buNone/>
            </a:pPr>
            <a:r>
              <a:rPr lang="es-ES" sz="2000" b="1" dirty="0"/>
              <a:t>BASES DE DATOS</a:t>
            </a:r>
          </a:p>
          <a:p>
            <a:pPr marL="0" indent="0" algn="ctr">
              <a:buNone/>
            </a:pPr>
            <a:r>
              <a:rPr lang="es-ES" sz="2000" b="1" dirty="0"/>
              <a:t>PROYECTO FINAL</a:t>
            </a:r>
          </a:p>
          <a:p>
            <a:pPr marL="0" indent="0" algn="ctr">
              <a:buNone/>
            </a:pPr>
            <a:r>
              <a:rPr lang="es-ES" sz="2000" dirty="0"/>
              <a:t>RESTAURANTE “PURO SABOR MEXICANO”</a:t>
            </a:r>
          </a:p>
          <a:p>
            <a:pPr marL="0" indent="0">
              <a:buNone/>
            </a:pPr>
            <a:endParaRPr lang="es-ES" sz="2000" dirty="0"/>
          </a:p>
          <a:p>
            <a:pPr marL="0" indent="0">
              <a:buNone/>
            </a:pPr>
            <a:r>
              <a:rPr lang="es-ES" sz="2000" dirty="0"/>
              <a:t>Alejandro Romero Ramírez</a:t>
            </a:r>
          </a:p>
          <a:p>
            <a:pPr marL="0" indent="0">
              <a:buNone/>
            </a:pPr>
            <a:r>
              <a:rPr lang="es-ES" sz="2000" dirty="0"/>
              <a:t>Aldair Israel Mendoza Anaya</a:t>
            </a:r>
          </a:p>
          <a:p>
            <a:pPr marL="0" indent="0">
              <a:buNone/>
            </a:pPr>
            <a:r>
              <a:rPr lang="es-ES" sz="2000" dirty="0"/>
              <a:t>Maximiliano Quiñones Reyes</a:t>
            </a:r>
          </a:p>
          <a:p>
            <a:pPr marL="0" indent="0">
              <a:buNone/>
            </a:pPr>
            <a:endParaRPr lang="es-ES" sz="2000" dirty="0"/>
          </a:p>
          <a:p>
            <a:pPr marL="0" indent="0">
              <a:buNone/>
            </a:pPr>
            <a:r>
              <a:rPr lang="es-ES" sz="2000" b="1" dirty="0"/>
              <a:t>Prof. Ing. Fernando Arreola Franco</a:t>
            </a:r>
          </a:p>
          <a:p>
            <a:pPr marL="0" indent="0" algn="r">
              <a:buNone/>
            </a:pPr>
            <a:r>
              <a:rPr lang="es-ES" sz="2000" b="1" dirty="0"/>
              <a:t>Mayo, 2022</a:t>
            </a:r>
          </a:p>
          <a:p>
            <a:pPr marL="0" indent="0">
              <a:buNone/>
            </a:pPr>
            <a:endParaRPr lang="es-ES" sz="2000" dirty="0"/>
          </a:p>
        </p:txBody>
      </p:sp>
      <p:pic>
        <p:nvPicPr>
          <p:cNvPr id="1030" name="Picture 6" descr="Facultad de Ingeniería / Imagen Institucional">
            <a:extLst>
              <a:ext uri="{FF2B5EF4-FFF2-40B4-BE49-F238E27FC236}">
                <a16:creationId xmlns:a16="http://schemas.microsoft.com/office/drawing/2014/main" id="{F12CB036-3D37-CC37-B6F9-CB49F60ACC2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80386" y="362384"/>
            <a:ext cx="2435626" cy="28844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iversidad Nacional Autónoma de México - Wikipedia, la enciclopedia libre">
            <a:extLst>
              <a:ext uri="{FF2B5EF4-FFF2-40B4-BE49-F238E27FC236}">
                <a16:creationId xmlns:a16="http://schemas.microsoft.com/office/drawing/2014/main" id="{91CE6FCF-79D4-41BD-2B77-84E703E9A95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42533" y="362383"/>
            <a:ext cx="2567194" cy="288448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Restaurantes tradicionales de cocina mexicana en la CDMX">
            <a:extLst>
              <a:ext uri="{FF2B5EF4-FFF2-40B4-BE49-F238E27FC236}">
                <a16:creationId xmlns:a16="http://schemas.microsoft.com/office/drawing/2014/main" id="{69DE5D92-E88F-4171-2F3D-0834A8723D7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960" r="5717" b="-1"/>
          <a:stretch/>
        </p:blipFill>
        <p:spPr bwMode="auto">
          <a:xfrm>
            <a:off x="7584200" y="3426258"/>
            <a:ext cx="3055929" cy="275070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214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64595"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546337"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2E77CD6D-C859-D610-D733-4607A91D3096}"/>
              </a:ext>
            </a:extLst>
          </p:cNvPr>
          <p:cNvSpPr>
            <a:spLocks noGrp="1"/>
          </p:cNvSpPr>
          <p:nvPr>
            <p:ph type="title"/>
          </p:nvPr>
        </p:nvSpPr>
        <p:spPr>
          <a:xfrm>
            <a:off x="804672" y="640263"/>
            <a:ext cx="5157216" cy="1344975"/>
          </a:xfrm>
        </p:spPr>
        <p:txBody>
          <a:bodyPr>
            <a:normAutofit/>
          </a:bodyPr>
          <a:lstStyle/>
          <a:p>
            <a:r>
              <a:rPr lang="es-ES" sz="4000"/>
              <a:t>FACTURAS DE CLIENTES</a:t>
            </a:r>
            <a:endParaRPr lang="es-MX" sz="4000"/>
          </a:p>
        </p:txBody>
      </p:sp>
      <p:sp>
        <p:nvSpPr>
          <p:cNvPr id="3" name="Marcador de contenido 2">
            <a:extLst>
              <a:ext uri="{FF2B5EF4-FFF2-40B4-BE49-F238E27FC236}">
                <a16:creationId xmlns:a16="http://schemas.microsoft.com/office/drawing/2014/main" id="{034B5109-3ED9-FB17-F62C-E93253DBA544}"/>
              </a:ext>
            </a:extLst>
          </p:cNvPr>
          <p:cNvSpPr>
            <a:spLocks noGrp="1"/>
          </p:cNvSpPr>
          <p:nvPr>
            <p:ph idx="1"/>
          </p:nvPr>
        </p:nvSpPr>
        <p:spPr>
          <a:xfrm>
            <a:off x="804672" y="2121763"/>
            <a:ext cx="5157216" cy="3773010"/>
          </a:xfrm>
        </p:spPr>
        <p:txBody>
          <a:bodyPr>
            <a:normAutofit/>
          </a:bodyPr>
          <a:lstStyle/>
          <a:p>
            <a:pPr marL="0" indent="0">
              <a:buNone/>
            </a:pPr>
            <a:r>
              <a:rPr lang="es-ES" sz="2000"/>
              <a:t>Existirá la posibilidad de crear factura a través de los datos proporcionados mediante el procedimiento correspondiente “CREAR_FACTURA”</a:t>
            </a:r>
            <a:endParaRPr lang="es-MX" sz="2000"/>
          </a:p>
        </p:txBody>
      </p:sp>
      <p:pic>
        <p:nvPicPr>
          <p:cNvPr id="9218" name="Picture 2" descr="Factura de ventas">
            <a:extLst>
              <a:ext uri="{FF2B5EF4-FFF2-40B4-BE49-F238E27FC236}">
                <a16:creationId xmlns:a16="http://schemas.microsoft.com/office/drawing/2014/main" id="{01BF2AFF-F089-7AA1-33AE-3E23DFEC345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130808" y="484632"/>
            <a:ext cx="4414630" cy="5733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867257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áfico económico digital">
            <a:extLst>
              <a:ext uri="{FF2B5EF4-FFF2-40B4-BE49-F238E27FC236}">
                <a16:creationId xmlns:a16="http://schemas.microsoft.com/office/drawing/2014/main" id="{3246F383-7C8E-C773-1610-302373B33AEE}"/>
              </a:ext>
            </a:extLst>
          </p:cNvPr>
          <p:cNvPicPr>
            <a:picLocks noChangeAspect="1"/>
          </p:cNvPicPr>
          <p:nvPr/>
        </p:nvPicPr>
        <p:blipFill rotWithShape="1">
          <a:blip r:embed="rId2"/>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7BC827A-C6DA-72E4-A3B4-4FFECDD9A0BC}"/>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FUNCIONAMIENTO DE LA APLICACIÓN</a:t>
            </a:r>
          </a:p>
        </p:txBody>
      </p:sp>
      <p:sp>
        <p:nvSpPr>
          <p:cNvPr id="3" name="Marcador de contenido 2">
            <a:extLst>
              <a:ext uri="{FF2B5EF4-FFF2-40B4-BE49-F238E27FC236}">
                <a16:creationId xmlns:a16="http://schemas.microsoft.com/office/drawing/2014/main" id="{9CFFF185-DF7C-4FCD-F824-0E5F5476DB8C}"/>
              </a:ext>
            </a:extLst>
          </p:cNvPr>
          <p:cNvSpPr>
            <a:spLocks noGrp="1"/>
          </p:cNvSpPr>
          <p:nvPr>
            <p:ph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a:buNone/>
            </a:pPr>
            <a:r>
              <a:rPr lang="en-US" sz="2400">
                <a:solidFill>
                  <a:srgbClr val="FFFFFF"/>
                </a:solidFill>
              </a:rPr>
              <a:t>La Base de Datos cuenta con las funciones que se explican en las siguientes diapositivas</a:t>
            </a:r>
          </a:p>
        </p:txBody>
      </p:sp>
    </p:spTree>
    <p:extLst>
      <p:ext uri="{BB962C8B-B14F-4D97-AF65-F5344CB8AC3E}">
        <p14:creationId xmlns:p14="http://schemas.microsoft.com/office/powerpoint/2010/main" val="339074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BB66428-8E41-A70E-8595-97B36DBC6A1A}"/>
              </a:ext>
            </a:extLst>
          </p:cNvPr>
          <p:cNvSpPr>
            <a:spLocks noGrp="1"/>
          </p:cNvSpPr>
          <p:nvPr>
            <p:ph type="title"/>
          </p:nvPr>
        </p:nvSpPr>
        <p:spPr>
          <a:xfrm>
            <a:off x="594360" y="640263"/>
            <a:ext cx="3822192" cy="1344975"/>
          </a:xfrm>
        </p:spPr>
        <p:txBody>
          <a:bodyPr>
            <a:normAutofit/>
          </a:bodyPr>
          <a:lstStyle/>
          <a:p>
            <a:r>
              <a:rPr lang="es-ES" sz="3600">
                <a:solidFill>
                  <a:schemeClr val="bg1"/>
                </a:solidFill>
              </a:rPr>
              <a:t>BORRAR ORDEN</a:t>
            </a:r>
            <a:endParaRPr lang="es-MX" sz="3600">
              <a:solidFill>
                <a:schemeClr val="bg1"/>
              </a:solidFill>
            </a:endParaRP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4154BE2E-8097-EDF9-E47E-4EF890AEC33E}"/>
              </a:ext>
            </a:extLst>
          </p:cNvPr>
          <p:cNvSpPr>
            <a:spLocks noGrp="1"/>
          </p:cNvSpPr>
          <p:nvPr>
            <p:ph idx="1"/>
          </p:nvPr>
        </p:nvSpPr>
        <p:spPr>
          <a:xfrm>
            <a:off x="593610" y="2121763"/>
            <a:ext cx="3822192" cy="3773010"/>
          </a:xfrm>
        </p:spPr>
        <p:txBody>
          <a:bodyPr>
            <a:normAutofit/>
          </a:bodyPr>
          <a:lstStyle/>
          <a:p>
            <a:pPr marL="0" indent="0">
              <a:buNone/>
            </a:pPr>
            <a:r>
              <a:rPr lang="es-ES" sz="2000">
                <a:solidFill>
                  <a:schemeClr val="bg1"/>
                </a:solidFill>
              </a:rPr>
              <a:t>Una vez efectuada la orden por el mesero, se borra la vista asociada a ella. Ésta se había empleado para describir los productos pedidos por el cliente en la orden individual, así como el precio de cada uno.</a:t>
            </a:r>
            <a:endParaRPr lang="es-MX" sz="2000">
              <a:solidFill>
                <a:schemeClr val="bg1"/>
              </a:solidFill>
            </a:endParaRPr>
          </a:p>
        </p:txBody>
      </p:sp>
      <p:pic>
        <p:nvPicPr>
          <p:cNvPr id="5" name="Imagen 4">
            <a:extLst>
              <a:ext uri="{FF2B5EF4-FFF2-40B4-BE49-F238E27FC236}">
                <a16:creationId xmlns:a16="http://schemas.microsoft.com/office/drawing/2014/main" id="{30137B1D-710E-9257-BBFF-B3BC5A922EB6}"/>
              </a:ext>
            </a:extLst>
          </p:cNvPr>
          <p:cNvPicPr>
            <a:picLocks noChangeAspect="1"/>
          </p:cNvPicPr>
          <p:nvPr/>
        </p:nvPicPr>
        <p:blipFill rotWithShape="1">
          <a:blip r:embed="rId2"/>
          <a:srcRect l="34243" t="22895" r="35075" b="36162"/>
          <a:stretch/>
        </p:blipFill>
        <p:spPr>
          <a:xfrm>
            <a:off x="5110716" y="875492"/>
            <a:ext cx="6596652" cy="4951566"/>
          </a:xfrm>
          <a:prstGeom prst="rect">
            <a:avLst/>
          </a:prstGeom>
        </p:spPr>
      </p:pic>
    </p:spTree>
    <p:extLst>
      <p:ext uri="{BB962C8B-B14F-4D97-AF65-F5344CB8AC3E}">
        <p14:creationId xmlns:p14="http://schemas.microsoft.com/office/powerpoint/2010/main" val="673704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DDF2F46-8B00-8999-E6D4-10DE31E7524B}"/>
              </a:ext>
            </a:extLst>
          </p:cNvPr>
          <p:cNvSpPr>
            <a:spLocks noGrp="1"/>
          </p:cNvSpPr>
          <p:nvPr>
            <p:ph type="title"/>
          </p:nvPr>
        </p:nvSpPr>
        <p:spPr>
          <a:xfrm>
            <a:off x="594360" y="640263"/>
            <a:ext cx="3822192" cy="1344975"/>
          </a:xfrm>
        </p:spPr>
        <p:txBody>
          <a:bodyPr>
            <a:normAutofit/>
          </a:bodyPr>
          <a:lstStyle/>
          <a:p>
            <a:r>
              <a:rPr lang="es-ES" sz="3600">
                <a:solidFill>
                  <a:schemeClr val="bg1"/>
                </a:solidFill>
              </a:rPr>
              <a:t>CERRAR ORDEN</a:t>
            </a:r>
            <a:endParaRPr lang="es-MX" sz="3600">
              <a:solidFill>
                <a:schemeClr val="bg1"/>
              </a:solidFill>
            </a:endParaRP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D1CFF8BF-4444-AC6F-38D9-A7D18E915A9F}"/>
              </a:ext>
            </a:extLst>
          </p:cNvPr>
          <p:cNvSpPr>
            <a:spLocks noGrp="1"/>
          </p:cNvSpPr>
          <p:nvPr>
            <p:ph idx="1"/>
          </p:nvPr>
        </p:nvSpPr>
        <p:spPr>
          <a:xfrm>
            <a:off x="593610" y="2121763"/>
            <a:ext cx="3822192" cy="3773010"/>
          </a:xfrm>
        </p:spPr>
        <p:txBody>
          <a:bodyPr>
            <a:normAutofit/>
          </a:bodyPr>
          <a:lstStyle/>
          <a:p>
            <a:pPr marL="0" indent="0">
              <a:buNone/>
            </a:pPr>
            <a:r>
              <a:rPr lang="es-ES" sz="2000">
                <a:solidFill>
                  <a:schemeClr val="bg1"/>
                </a:solidFill>
              </a:rPr>
              <a:t>Si el número de empleado dado corresponde a un mesero, se crea la vista para mostrar la descripción y el precio de cada producto pedido, para después insertar la suma de los precios, el número de mesero, la fecha actual (mediante la función “</a:t>
            </a:r>
            <a:r>
              <a:rPr lang="es-ES" sz="2000" dirty="0" err="1">
                <a:solidFill>
                  <a:schemeClr val="bg1"/>
                </a:solidFill>
              </a:rPr>
              <a:t>now</a:t>
            </a:r>
            <a:r>
              <a:rPr lang="es-ES" sz="2000" dirty="0">
                <a:solidFill>
                  <a:schemeClr val="bg1"/>
                </a:solidFill>
              </a:rPr>
              <a:t>()”), así como el folio de orden (que comienza con “ORD-”) a la tabla “ORDEN”</a:t>
            </a:r>
            <a:endParaRPr lang="es-MX" sz="2000" dirty="0">
              <a:solidFill>
                <a:schemeClr val="bg1"/>
              </a:solidFill>
            </a:endParaRPr>
          </a:p>
        </p:txBody>
      </p:sp>
      <p:pic>
        <p:nvPicPr>
          <p:cNvPr id="5" name="Imagen 4">
            <a:extLst>
              <a:ext uri="{FF2B5EF4-FFF2-40B4-BE49-F238E27FC236}">
                <a16:creationId xmlns:a16="http://schemas.microsoft.com/office/drawing/2014/main" id="{9C870D5D-9A2E-70C4-0A8D-F5BB77E70E52}"/>
              </a:ext>
            </a:extLst>
          </p:cNvPr>
          <p:cNvPicPr>
            <a:picLocks noChangeAspect="1"/>
          </p:cNvPicPr>
          <p:nvPr/>
        </p:nvPicPr>
        <p:blipFill rotWithShape="1">
          <a:blip r:embed="rId2"/>
          <a:srcRect l="34166" t="30572" r="35530" b="28889"/>
          <a:stretch/>
        </p:blipFill>
        <p:spPr>
          <a:xfrm>
            <a:off x="5110716" y="869345"/>
            <a:ext cx="6596652" cy="4963860"/>
          </a:xfrm>
          <a:prstGeom prst="rect">
            <a:avLst/>
          </a:prstGeom>
        </p:spPr>
      </p:pic>
    </p:spTree>
    <p:extLst>
      <p:ext uri="{BB962C8B-B14F-4D97-AF65-F5344CB8AC3E}">
        <p14:creationId xmlns:p14="http://schemas.microsoft.com/office/powerpoint/2010/main" val="1387238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A460243-6906-7D7D-DF02-6D5A6323565A}"/>
              </a:ext>
            </a:extLst>
          </p:cNvPr>
          <p:cNvSpPr>
            <a:spLocks noGrp="1"/>
          </p:cNvSpPr>
          <p:nvPr>
            <p:ph type="title"/>
          </p:nvPr>
        </p:nvSpPr>
        <p:spPr>
          <a:xfrm>
            <a:off x="649270" y="506727"/>
            <a:ext cx="3885141" cy="1526741"/>
          </a:xfrm>
        </p:spPr>
        <p:txBody>
          <a:bodyPr>
            <a:normAutofit/>
          </a:bodyPr>
          <a:lstStyle/>
          <a:p>
            <a:pPr algn="r"/>
            <a:r>
              <a:rPr lang="es-ES" sz="3000">
                <a:solidFill>
                  <a:schemeClr val="bg1"/>
                </a:solidFill>
              </a:rPr>
              <a:t>NUEVA ORDEN</a:t>
            </a:r>
            <a:endParaRPr lang="es-MX" sz="3000">
              <a:solidFill>
                <a:schemeClr val="bg1"/>
              </a:solidFill>
            </a:endParaRPr>
          </a:p>
        </p:txBody>
      </p:sp>
      <p:cxnSp>
        <p:nvCxnSpPr>
          <p:cNvPr id="14" name="Straight Connector 13">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C10AFDFD-D42C-96C1-7BBB-57D68BAD1B9F}"/>
              </a:ext>
            </a:extLst>
          </p:cNvPr>
          <p:cNvSpPr>
            <a:spLocks noGrp="1"/>
          </p:cNvSpPr>
          <p:nvPr>
            <p:ph idx="1"/>
          </p:nvPr>
        </p:nvSpPr>
        <p:spPr>
          <a:xfrm>
            <a:off x="4945336" y="506727"/>
            <a:ext cx="6609921" cy="1526741"/>
          </a:xfrm>
        </p:spPr>
        <p:txBody>
          <a:bodyPr anchor="ctr">
            <a:normAutofit/>
          </a:bodyPr>
          <a:lstStyle/>
          <a:p>
            <a:pPr marL="0" indent="0">
              <a:buNone/>
            </a:pPr>
            <a:r>
              <a:rPr lang="es-ES" sz="2200">
                <a:solidFill>
                  <a:schemeClr val="bg1"/>
                </a:solidFill>
              </a:rPr>
              <a:t>El ID del producto se inserta en la tabla “LISTA_ORDEN”  y se llama al procedimiento almacenado “cta_Orden()” que inserta el precio del producto en la tabla “CUENTA”</a:t>
            </a:r>
            <a:endParaRPr lang="es-MX" sz="2200">
              <a:solidFill>
                <a:schemeClr val="bg1"/>
              </a:solidFill>
            </a:endParaRPr>
          </a:p>
        </p:txBody>
      </p:sp>
      <p:pic>
        <p:nvPicPr>
          <p:cNvPr id="5" name="Imagen 4">
            <a:extLst>
              <a:ext uri="{FF2B5EF4-FFF2-40B4-BE49-F238E27FC236}">
                <a16:creationId xmlns:a16="http://schemas.microsoft.com/office/drawing/2014/main" id="{B1EACDB5-CC12-190F-60E9-015885B5E8BB}"/>
              </a:ext>
            </a:extLst>
          </p:cNvPr>
          <p:cNvPicPr>
            <a:picLocks noChangeAspect="1"/>
          </p:cNvPicPr>
          <p:nvPr/>
        </p:nvPicPr>
        <p:blipFill rotWithShape="1">
          <a:blip r:embed="rId2"/>
          <a:srcRect l="34242" t="26620" r="35076" b="33738"/>
          <a:stretch/>
        </p:blipFill>
        <p:spPr>
          <a:xfrm>
            <a:off x="593786" y="2523915"/>
            <a:ext cx="5158525" cy="3749040"/>
          </a:xfrm>
          <a:prstGeom prst="rect">
            <a:avLst/>
          </a:prstGeom>
        </p:spPr>
      </p:pic>
      <p:pic>
        <p:nvPicPr>
          <p:cNvPr id="7" name="Imagen 6">
            <a:extLst>
              <a:ext uri="{FF2B5EF4-FFF2-40B4-BE49-F238E27FC236}">
                <a16:creationId xmlns:a16="http://schemas.microsoft.com/office/drawing/2014/main" id="{6A045EB2-F2A8-831C-B831-4297AB13FF0C}"/>
              </a:ext>
            </a:extLst>
          </p:cNvPr>
          <p:cNvPicPr>
            <a:picLocks noChangeAspect="1"/>
          </p:cNvPicPr>
          <p:nvPr/>
        </p:nvPicPr>
        <p:blipFill rotWithShape="1">
          <a:blip r:embed="rId3"/>
          <a:srcRect l="34091" t="33401" r="35000" b="25387"/>
          <a:stretch/>
        </p:blipFill>
        <p:spPr>
          <a:xfrm>
            <a:off x="6525851" y="2527997"/>
            <a:ext cx="4998724" cy="3749040"/>
          </a:xfrm>
          <a:prstGeom prst="rect">
            <a:avLst/>
          </a:prstGeom>
        </p:spPr>
      </p:pic>
    </p:spTree>
    <p:extLst>
      <p:ext uri="{BB962C8B-B14F-4D97-AF65-F5344CB8AC3E}">
        <p14:creationId xmlns:p14="http://schemas.microsoft.com/office/powerpoint/2010/main" val="1160801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DB40740-2AFA-1602-50A4-067C71BA0C94}"/>
              </a:ext>
            </a:extLst>
          </p:cNvPr>
          <p:cNvSpPr>
            <a:spLocks noGrp="1"/>
          </p:cNvSpPr>
          <p:nvPr>
            <p:ph type="title"/>
          </p:nvPr>
        </p:nvSpPr>
        <p:spPr>
          <a:xfrm>
            <a:off x="594360" y="640263"/>
            <a:ext cx="3822192" cy="1344975"/>
          </a:xfrm>
        </p:spPr>
        <p:txBody>
          <a:bodyPr>
            <a:normAutofit/>
          </a:bodyPr>
          <a:lstStyle/>
          <a:p>
            <a:r>
              <a:rPr lang="es-ES" sz="3600" dirty="0">
                <a:solidFill>
                  <a:schemeClr val="bg1"/>
                </a:solidFill>
              </a:rPr>
              <a:t>ÓRDENES POR FECHA</a:t>
            </a:r>
            <a:endParaRPr lang="es-MX" sz="3600" dirty="0">
              <a:solidFill>
                <a:schemeClr val="bg1"/>
              </a:solidFill>
            </a:endParaRP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97207B66-E94D-88CB-5354-5F70596BBA5D}"/>
              </a:ext>
            </a:extLst>
          </p:cNvPr>
          <p:cNvSpPr>
            <a:spLocks noGrp="1"/>
          </p:cNvSpPr>
          <p:nvPr>
            <p:ph idx="1"/>
          </p:nvPr>
        </p:nvSpPr>
        <p:spPr>
          <a:xfrm>
            <a:off x="593610" y="2121763"/>
            <a:ext cx="3822192" cy="3773010"/>
          </a:xfrm>
        </p:spPr>
        <p:txBody>
          <a:bodyPr>
            <a:normAutofit/>
          </a:bodyPr>
          <a:lstStyle/>
          <a:p>
            <a:pPr marL="0" indent="0">
              <a:buNone/>
            </a:pPr>
            <a:r>
              <a:rPr lang="es-ES" sz="2000">
                <a:solidFill>
                  <a:schemeClr val="bg1"/>
                </a:solidFill>
              </a:rPr>
              <a:t>Dada una fecha en el sistema, se retornan las órdenes realizadas durante esa fecha.</a:t>
            </a:r>
            <a:endParaRPr lang="es-MX" sz="2000">
              <a:solidFill>
                <a:schemeClr val="bg1"/>
              </a:solidFill>
            </a:endParaRPr>
          </a:p>
        </p:txBody>
      </p:sp>
      <p:pic>
        <p:nvPicPr>
          <p:cNvPr id="5" name="Imagen 4">
            <a:extLst>
              <a:ext uri="{FF2B5EF4-FFF2-40B4-BE49-F238E27FC236}">
                <a16:creationId xmlns:a16="http://schemas.microsoft.com/office/drawing/2014/main" id="{A77D0545-EB4F-50F1-8627-47F3042A3616}"/>
              </a:ext>
            </a:extLst>
          </p:cNvPr>
          <p:cNvPicPr>
            <a:picLocks noChangeAspect="1"/>
          </p:cNvPicPr>
          <p:nvPr/>
        </p:nvPicPr>
        <p:blipFill rotWithShape="1">
          <a:blip r:embed="rId2"/>
          <a:srcRect l="34166" t="28417" r="35076" b="30236"/>
          <a:stretch/>
        </p:blipFill>
        <p:spPr>
          <a:xfrm>
            <a:off x="5110716" y="857242"/>
            <a:ext cx="6596652" cy="4988067"/>
          </a:xfrm>
          <a:prstGeom prst="rect">
            <a:avLst/>
          </a:prstGeom>
        </p:spPr>
      </p:pic>
    </p:spTree>
    <p:extLst>
      <p:ext uri="{BB962C8B-B14F-4D97-AF65-F5344CB8AC3E}">
        <p14:creationId xmlns:p14="http://schemas.microsoft.com/office/powerpoint/2010/main" val="3590416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7B48255-3CC8-C645-11E0-F19AB7A8EB13}"/>
              </a:ext>
            </a:extLst>
          </p:cNvPr>
          <p:cNvSpPr>
            <a:spLocks noGrp="1"/>
          </p:cNvSpPr>
          <p:nvPr>
            <p:ph type="title"/>
          </p:nvPr>
        </p:nvSpPr>
        <p:spPr>
          <a:xfrm>
            <a:off x="594360" y="640263"/>
            <a:ext cx="3822192" cy="1344975"/>
          </a:xfrm>
        </p:spPr>
        <p:txBody>
          <a:bodyPr>
            <a:normAutofit/>
          </a:bodyPr>
          <a:lstStyle/>
          <a:p>
            <a:r>
              <a:rPr lang="es-ES" sz="3100">
                <a:solidFill>
                  <a:schemeClr val="bg1"/>
                </a:solidFill>
              </a:rPr>
              <a:t>ÓRDENES POR INTERVALO DE FECHAS</a:t>
            </a:r>
            <a:endParaRPr lang="es-MX" sz="3100">
              <a:solidFill>
                <a:schemeClr val="bg1"/>
              </a:solidFill>
            </a:endParaRP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DEE80855-BEB0-BDC0-7C98-E753E5C289D4}"/>
              </a:ext>
            </a:extLst>
          </p:cNvPr>
          <p:cNvSpPr>
            <a:spLocks noGrp="1"/>
          </p:cNvSpPr>
          <p:nvPr>
            <p:ph idx="1"/>
          </p:nvPr>
        </p:nvSpPr>
        <p:spPr>
          <a:xfrm>
            <a:off x="593610" y="2121763"/>
            <a:ext cx="3822192" cy="3773010"/>
          </a:xfrm>
        </p:spPr>
        <p:txBody>
          <a:bodyPr>
            <a:normAutofit/>
          </a:bodyPr>
          <a:lstStyle/>
          <a:p>
            <a:pPr marL="0" indent="0">
              <a:buNone/>
            </a:pPr>
            <a:r>
              <a:rPr lang="es-ES" sz="2000">
                <a:solidFill>
                  <a:schemeClr val="bg1"/>
                </a:solidFill>
              </a:rPr>
              <a:t>Hace lo mismo que la función anterior, sólo que se dan fechas de inicio y fin como datos de entrada</a:t>
            </a:r>
            <a:endParaRPr lang="es-MX" sz="2000">
              <a:solidFill>
                <a:schemeClr val="bg1"/>
              </a:solidFill>
            </a:endParaRPr>
          </a:p>
        </p:txBody>
      </p:sp>
      <p:pic>
        <p:nvPicPr>
          <p:cNvPr id="5" name="Imagen 4">
            <a:extLst>
              <a:ext uri="{FF2B5EF4-FFF2-40B4-BE49-F238E27FC236}">
                <a16:creationId xmlns:a16="http://schemas.microsoft.com/office/drawing/2014/main" id="{5C0ED889-004E-1403-A93C-659C8BAEB8D8}"/>
              </a:ext>
            </a:extLst>
          </p:cNvPr>
          <p:cNvPicPr>
            <a:picLocks noChangeAspect="1"/>
          </p:cNvPicPr>
          <p:nvPr/>
        </p:nvPicPr>
        <p:blipFill rotWithShape="1">
          <a:blip r:embed="rId2"/>
          <a:srcRect l="34091" t="36551" r="34999" b="22424"/>
          <a:stretch/>
        </p:blipFill>
        <p:spPr>
          <a:xfrm>
            <a:off x="5110716" y="888834"/>
            <a:ext cx="6596652" cy="4924883"/>
          </a:xfrm>
          <a:prstGeom prst="rect">
            <a:avLst/>
          </a:prstGeom>
        </p:spPr>
      </p:pic>
    </p:spTree>
    <p:extLst>
      <p:ext uri="{BB962C8B-B14F-4D97-AF65-F5344CB8AC3E}">
        <p14:creationId xmlns:p14="http://schemas.microsoft.com/office/powerpoint/2010/main" val="2190252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3ACA4C-1CD9-6557-F34C-C8F608054BED}"/>
              </a:ext>
            </a:extLst>
          </p:cNvPr>
          <p:cNvSpPr>
            <a:spLocks noGrp="1"/>
          </p:cNvSpPr>
          <p:nvPr>
            <p:ph type="title"/>
          </p:nvPr>
        </p:nvSpPr>
        <p:spPr>
          <a:xfrm>
            <a:off x="648929" y="629266"/>
            <a:ext cx="3505495" cy="1622321"/>
          </a:xfrm>
        </p:spPr>
        <p:txBody>
          <a:bodyPr>
            <a:normAutofit/>
          </a:bodyPr>
          <a:lstStyle/>
          <a:p>
            <a:r>
              <a:rPr lang="es-ES" sz="3700"/>
              <a:t>VERIFICACIÓN DE DISPONIBILIDAD DEL PRODUCTO</a:t>
            </a:r>
            <a:endParaRPr lang="es-MX" sz="3700"/>
          </a:p>
        </p:txBody>
      </p:sp>
      <p:sp>
        <p:nvSpPr>
          <p:cNvPr id="3" name="Marcador de contenido 2">
            <a:extLst>
              <a:ext uri="{FF2B5EF4-FFF2-40B4-BE49-F238E27FC236}">
                <a16:creationId xmlns:a16="http://schemas.microsoft.com/office/drawing/2014/main" id="{2D5A2679-5E86-CF03-55FA-E3132435381B}"/>
              </a:ext>
            </a:extLst>
          </p:cNvPr>
          <p:cNvSpPr>
            <a:spLocks noGrp="1"/>
          </p:cNvSpPr>
          <p:nvPr>
            <p:ph idx="1"/>
          </p:nvPr>
        </p:nvSpPr>
        <p:spPr>
          <a:xfrm>
            <a:off x="648931" y="2438400"/>
            <a:ext cx="3505494" cy="3785419"/>
          </a:xfrm>
        </p:spPr>
        <p:txBody>
          <a:bodyPr>
            <a:normAutofit/>
          </a:bodyPr>
          <a:lstStyle/>
          <a:p>
            <a:pPr marL="0" indent="0">
              <a:buNone/>
            </a:pPr>
            <a:r>
              <a:rPr lang="es-ES" sz="2000"/>
              <a:t>Mediante un trigger (también llamado disparador) se valida la disponibilidad del producto a ordenar. Es allí cuando dicho dato se actualiza mediante la cláusula UPDATE</a:t>
            </a:r>
            <a:endParaRPr lang="es-MX" sz="200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B79561B2-7687-E42F-1AF8-F0D7AB23F207}"/>
              </a:ext>
            </a:extLst>
          </p:cNvPr>
          <p:cNvPicPr>
            <a:picLocks noChangeAspect="1"/>
          </p:cNvPicPr>
          <p:nvPr/>
        </p:nvPicPr>
        <p:blipFill rotWithShape="1">
          <a:blip r:embed="rId2"/>
          <a:srcRect l="34166" t="31246" r="35000" b="27138"/>
          <a:stretch/>
        </p:blipFill>
        <p:spPr>
          <a:xfrm>
            <a:off x="5405862" y="1142456"/>
            <a:ext cx="6019331" cy="4569841"/>
          </a:xfrm>
          <a:prstGeom prst="rect">
            <a:avLst/>
          </a:prstGeom>
          <a:effectLst/>
        </p:spPr>
      </p:pic>
    </p:spTree>
    <p:extLst>
      <p:ext uri="{BB962C8B-B14F-4D97-AF65-F5344CB8AC3E}">
        <p14:creationId xmlns:p14="http://schemas.microsoft.com/office/powerpoint/2010/main" val="3385430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AC6C3C-D0AC-EB38-45C3-51C03E795040}"/>
              </a:ext>
            </a:extLst>
          </p:cNvPr>
          <p:cNvSpPr>
            <a:spLocks noGrp="1"/>
          </p:cNvSpPr>
          <p:nvPr>
            <p:ph type="title"/>
          </p:nvPr>
        </p:nvSpPr>
        <p:spPr>
          <a:xfrm>
            <a:off x="648929" y="629266"/>
            <a:ext cx="3505495" cy="1622321"/>
          </a:xfrm>
        </p:spPr>
        <p:txBody>
          <a:bodyPr>
            <a:normAutofit/>
          </a:bodyPr>
          <a:lstStyle/>
          <a:p>
            <a:r>
              <a:rPr lang="es-ES" dirty="0"/>
              <a:t>ÓRDENES POR MESERO</a:t>
            </a:r>
            <a:endParaRPr lang="es-MX"/>
          </a:p>
        </p:txBody>
      </p:sp>
      <p:sp>
        <p:nvSpPr>
          <p:cNvPr id="3" name="Marcador de contenido 2">
            <a:extLst>
              <a:ext uri="{FF2B5EF4-FFF2-40B4-BE49-F238E27FC236}">
                <a16:creationId xmlns:a16="http://schemas.microsoft.com/office/drawing/2014/main" id="{E4681E81-2A79-3453-C8E8-F71B5987B293}"/>
              </a:ext>
            </a:extLst>
          </p:cNvPr>
          <p:cNvSpPr>
            <a:spLocks noGrp="1"/>
          </p:cNvSpPr>
          <p:nvPr>
            <p:ph idx="1"/>
          </p:nvPr>
        </p:nvSpPr>
        <p:spPr>
          <a:xfrm>
            <a:off x="648931" y="2438400"/>
            <a:ext cx="3505494" cy="3785419"/>
          </a:xfrm>
        </p:spPr>
        <p:txBody>
          <a:bodyPr>
            <a:normAutofit/>
          </a:bodyPr>
          <a:lstStyle/>
          <a:p>
            <a:pPr marL="0" indent="0">
              <a:buNone/>
            </a:pPr>
            <a:r>
              <a:rPr lang="es-ES" sz="2000"/>
              <a:t>Hace lo mismo que las funciones de consulta explicadas anteriormente, sólo que lo lleva a cabo por número de empleado (que debe ser un mesero)</a:t>
            </a:r>
            <a:endParaRPr lang="es-MX" sz="200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1A8E35B0-0739-D377-E831-1AEFC25DE64F}"/>
              </a:ext>
            </a:extLst>
          </p:cNvPr>
          <p:cNvPicPr>
            <a:picLocks noChangeAspect="1"/>
          </p:cNvPicPr>
          <p:nvPr/>
        </p:nvPicPr>
        <p:blipFill rotWithShape="1">
          <a:blip r:embed="rId2"/>
          <a:srcRect l="34318" t="26621" r="35076" b="32525"/>
          <a:stretch/>
        </p:blipFill>
        <p:spPr>
          <a:xfrm>
            <a:off x="5405862" y="1167581"/>
            <a:ext cx="6019331" cy="4519591"/>
          </a:xfrm>
          <a:prstGeom prst="rect">
            <a:avLst/>
          </a:prstGeom>
          <a:effectLst/>
        </p:spPr>
      </p:pic>
    </p:spTree>
    <p:extLst>
      <p:ext uri="{BB962C8B-B14F-4D97-AF65-F5344CB8AC3E}">
        <p14:creationId xmlns:p14="http://schemas.microsoft.com/office/powerpoint/2010/main" val="202742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0D9F1E1-9D41-2EE8-0990-65A6031C4EC9}"/>
              </a:ext>
            </a:extLst>
          </p:cNvPr>
          <p:cNvSpPr>
            <a:spLocks noGrp="1"/>
          </p:cNvSpPr>
          <p:nvPr>
            <p:ph type="title"/>
          </p:nvPr>
        </p:nvSpPr>
        <p:spPr>
          <a:xfrm>
            <a:off x="804672" y="802955"/>
            <a:ext cx="4977976" cy="1454051"/>
          </a:xfrm>
        </p:spPr>
        <p:txBody>
          <a:bodyPr>
            <a:normAutofit/>
          </a:bodyPr>
          <a:lstStyle/>
          <a:p>
            <a:r>
              <a:rPr lang="es-ES" sz="3600" dirty="0">
                <a:solidFill>
                  <a:schemeClr val="tx2"/>
                </a:solidFill>
              </a:rPr>
              <a:t>DESARROLLO DE LA APLICACIÓN</a:t>
            </a:r>
            <a:endParaRPr lang="es-MX" sz="3600" dirty="0">
              <a:solidFill>
                <a:schemeClr val="tx2"/>
              </a:solidFill>
            </a:endParaRPr>
          </a:p>
        </p:txBody>
      </p:sp>
      <p:sp>
        <p:nvSpPr>
          <p:cNvPr id="3" name="Marcador de contenido 2">
            <a:extLst>
              <a:ext uri="{FF2B5EF4-FFF2-40B4-BE49-F238E27FC236}">
                <a16:creationId xmlns:a16="http://schemas.microsoft.com/office/drawing/2014/main" id="{6D565545-632E-D645-A325-1BD70BCC45F5}"/>
              </a:ext>
            </a:extLst>
          </p:cNvPr>
          <p:cNvSpPr>
            <a:spLocks noGrp="1"/>
          </p:cNvSpPr>
          <p:nvPr>
            <p:ph idx="1"/>
          </p:nvPr>
        </p:nvSpPr>
        <p:spPr>
          <a:xfrm>
            <a:off x="804672" y="2421682"/>
            <a:ext cx="4977578" cy="3639289"/>
          </a:xfrm>
        </p:spPr>
        <p:txBody>
          <a:bodyPr anchor="ctr">
            <a:normAutofit lnSpcReduction="10000"/>
          </a:bodyPr>
          <a:lstStyle/>
          <a:p>
            <a:pPr marL="0" indent="0">
              <a:buNone/>
            </a:pPr>
            <a:r>
              <a:rPr lang="es-ES" sz="1000" dirty="0">
                <a:solidFill>
                  <a:schemeClr val="tx2"/>
                </a:solidFill>
              </a:rPr>
              <a:t>La aplicación que maneja esta Base de Datos consistirá en un programa Python que cuenta con el siguiente Menú de Opciones:</a:t>
            </a:r>
          </a:p>
          <a:p>
            <a:pPr marL="0" indent="0">
              <a:buNone/>
            </a:pPr>
            <a:r>
              <a:rPr lang="es-ES" sz="1000" dirty="0">
                <a:solidFill>
                  <a:schemeClr val="tx2"/>
                </a:solidFill>
              </a:rPr>
              <a:t>1. Empleados (permite consultar la información de los empleados)</a:t>
            </a:r>
          </a:p>
          <a:p>
            <a:pPr marL="0" indent="0">
              <a:buNone/>
            </a:pPr>
            <a:r>
              <a:rPr lang="es-ES" sz="1000" dirty="0">
                <a:solidFill>
                  <a:schemeClr val="tx2"/>
                </a:solidFill>
              </a:rPr>
              <a:t>	1.1. Cocineros</a:t>
            </a:r>
          </a:p>
          <a:p>
            <a:pPr marL="0" indent="0">
              <a:buNone/>
            </a:pPr>
            <a:r>
              <a:rPr lang="es-ES" sz="1000" dirty="0">
                <a:solidFill>
                  <a:schemeClr val="tx2"/>
                </a:solidFill>
              </a:rPr>
              <a:t>	1.2. Meseros</a:t>
            </a:r>
          </a:p>
          <a:p>
            <a:pPr marL="0" indent="0">
              <a:buNone/>
            </a:pPr>
            <a:r>
              <a:rPr lang="es-ES" sz="1000" dirty="0">
                <a:solidFill>
                  <a:schemeClr val="tx2"/>
                </a:solidFill>
              </a:rPr>
              <a:t>	1.3. Administrativos</a:t>
            </a:r>
          </a:p>
          <a:p>
            <a:pPr marL="0" indent="0">
              <a:buNone/>
            </a:pPr>
            <a:r>
              <a:rPr lang="es-ES" sz="1000" dirty="0">
                <a:solidFill>
                  <a:schemeClr val="tx2"/>
                </a:solidFill>
              </a:rPr>
              <a:t>2. Nueva orden (permite crear órdenes para cada cliente)</a:t>
            </a:r>
          </a:p>
          <a:p>
            <a:pPr marL="0" indent="0">
              <a:buNone/>
            </a:pPr>
            <a:r>
              <a:rPr lang="es-ES" sz="1000" dirty="0">
                <a:solidFill>
                  <a:schemeClr val="tx2"/>
                </a:solidFill>
              </a:rPr>
              <a:t>3. Platillo más vendido</a:t>
            </a:r>
          </a:p>
          <a:p>
            <a:pPr marL="0" indent="0">
              <a:buNone/>
            </a:pPr>
            <a:r>
              <a:rPr lang="es-ES" sz="1000" dirty="0">
                <a:solidFill>
                  <a:schemeClr val="tx2"/>
                </a:solidFill>
              </a:rPr>
              <a:t>4. Consulta de órdenes</a:t>
            </a:r>
          </a:p>
          <a:p>
            <a:pPr marL="0" indent="0">
              <a:buNone/>
            </a:pPr>
            <a:r>
              <a:rPr lang="es-ES" sz="1000" dirty="0">
                <a:solidFill>
                  <a:schemeClr val="tx2"/>
                </a:solidFill>
              </a:rPr>
              <a:t>	4.1. Por mesero</a:t>
            </a:r>
          </a:p>
          <a:p>
            <a:pPr marL="0" indent="0">
              <a:buNone/>
            </a:pPr>
            <a:r>
              <a:rPr lang="es-ES" sz="1000" dirty="0">
                <a:solidFill>
                  <a:schemeClr val="tx2"/>
                </a:solidFill>
              </a:rPr>
              <a:t>	4.2. Por fecha de orden</a:t>
            </a:r>
          </a:p>
          <a:p>
            <a:pPr marL="0" indent="0">
              <a:buNone/>
            </a:pPr>
            <a:r>
              <a:rPr lang="es-ES" sz="1000" dirty="0">
                <a:solidFill>
                  <a:schemeClr val="tx2"/>
                </a:solidFill>
              </a:rPr>
              <a:t>	4.3. Por intervalo de fechas</a:t>
            </a:r>
          </a:p>
          <a:p>
            <a:pPr marL="0" indent="0">
              <a:buNone/>
            </a:pPr>
            <a:r>
              <a:rPr lang="es-ES" sz="1000" dirty="0">
                <a:solidFill>
                  <a:schemeClr val="tx2"/>
                </a:solidFill>
              </a:rPr>
              <a:t>5. Productos no disponibles</a:t>
            </a:r>
          </a:p>
          <a:p>
            <a:pPr marL="0" indent="0">
              <a:buNone/>
            </a:pPr>
            <a:r>
              <a:rPr lang="es-ES" sz="1000" dirty="0">
                <a:solidFill>
                  <a:schemeClr val="tx2"/>
                </a:solidFill>
              </a:rPr>
              <a:t>6. Crear factura</a:t>
            </a:r>
          </a:p>
          <a:p>
            <a:pPr marL="0" indent="0">
              <a:buNone/>
            </a:pPr>
            <a:r>
              <a:rPr lang="es-ES" sz="1000" dirty="0">
                <a:solidFill>
                  <a:schemeClr val="tx2"/>
                </a:solidFill>
              </a:rPr>
              <a:t>7. Consultar facturas</a:t>
            </a: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Procesador">
            <a:extLst>
              <a:ext uri="{FF2B5EF4-FFF2-40B4-BE49-F238E27FC236}">
                <a16:creationId xmlns:a16="http://schemas.microsoft.com/office/drawing/2014/main" id="{CE8E722A-C155-66CA-9FC3-6ECBA71E41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4187468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E0FCBCD-67C5-F197-FB4C-AD67F2A9059E}"/>
              </a:ext>
            </a:extLst>
          </p:cNvPr>
          <p:cNvSpPr>
            <a:spLocks noGrp="1"/>
          </p:cNvSpPr>
          <p:nvPr>
            <p:ph type="title"/>
          </p:nvPr>
        </p:nvSpPr>
        <p:spPr>
          <a:xfrm>
            <a:off x="640080" y="325369"/>
            <a:ext cx="4368602" cy="1956841"/>
          </a:xfrm>
        </p:spPr>
        <p:txBody>
          <a:bodyPr anchor="b">
            <a:normAutofit/>
          </a:bodyPr>
          <a:lstStyle/>
          <a:p>
            <a:pPr algn="ctr"/>
            <a:r>
              <a:rPr lang="es-ES" sz="5400" dirty="0"/>
              <a:t>OBJETIVO</a:t>
            </a:r>
            <a:endParaRPr lang="es-MX" sz="5400" dirty="0"/>
          </a:p>
        </p:txBody>
      </p:sp>
      <p:sp>
        <p:nvSpPr>
          <p:cNvPr id="7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DE81A285-C2DB-B4B4-A2F7-8FE83E927EA2}"/>
              </a:ext>
            </a:extLst>
          </p:cNvPr>
          <p:cNvSpPr>
            <a:spLocks noGrp="1"/>
          </p:cNvSpPr>
          <p:nvPr>
            <p:ph idx="1"/>
          </p:nvPr>
        </p:nvSpPr>
        <p:spPr>
          <a:xfrm>
            <a:off x="640080" y="2872899"/>
            <a:ext cx="4243589" cy="3320668"/>
          </a:xfrm>
        </p:spPr>
        <p:txBody>
          <a:bodyPr>
            <a:normAutofit/>
          </a:bodyPr>
          <a:lstStyle/>
          <a:p>
            <a:pPr marL="0" indent="0">
              <a:buNone/>
            </a:pPr>
            <a:endParaRPr lang="es-ES" sz="2200" dirty="0"/>
          </a:p>
          <a:p>
            <a:pPr marL="0" indent="0">
              <a:buNone/>
            </a:pPr>
            <a:endParaRPr lang="es-ES" sz="2200" dirty="0"/>
          </a:p>
          <a:p>
            <a:pPr marL="0" indent="0">
              <a:buNone/>
            </a:pPr>
            <a:r>
              <a:rPr lang="es-ES" sz="2200" dirty="0"/>
              <a:t>Aplicar los conceptos estudiados en el curso de Bases de Datos en el diseño de un Sistema para un “Restaurante de Comida Mexicana”</a:t>
            </a:r>
            <a:endParaRPr lang="es-MX" sz="2200" dirty="0"/>
          </a:p>
        </p:txBody>
      </p:sp>
      <p:pic>
        <p:nvPicPr>
          <p:cNvPr id="2050" name="Picture 2" descr="Muestra Y Símbolo Del Vector Del Icono Del Restaurante Aislados En El  Backgro Blanco Ilustración del Vector - Ilustración de cocinero, negro:  133746719">
            <a:extLst>
              <a:ext uri="{FF2B5EF4-FFF2-40B4-BE49-F238E27FC236}">
                <a16:creationId xmlns:a16="http://schemas.microsoft.com/office/drawing/2014/main" id="{F1755016-6050-4CE7-285A-112A1A3A09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03"/>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96859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453E31E-3E5A-10EF-724C-EFA8BA049289}"/>
              </a:ext>
            </a:extLst>
          </p:cNvPr>
          <p:cNvSpPr>
            <a:spLocks noGrp="1"/>
          </p:cNvSpPr>
          <p:nvPr>
            <p:ph type="title"/>
          </p:nvPr>
        </p:nvSpPr>
        <p:spPr>
          <a:xfrm>
            <a:off x="594360" y="640263"/>
            <a:ext cx="3822192" cy="1344975"/>
          </a:xfrm>
        </p:spPr>
        <p:txBody>
          <a:bodyPr>
            <a:normAutofit fontScale="90000"/>
          </a:bodyPr>
          <a:lstStyle/>
          <a:p>
            <a:pPr algn="ctr"/>
            <a:r>
              <a:rPr lang="es-ES" sz="3600" dirty="0">
                <a:solidFill>
                  <a:schemeClr val="bg1"/>
                </a:solidFill>
              </a:rPr>
              <a:t>¿POR QUÉ UTILIZAMOS PYTHON?</a:t>
            </a:r>
            <a:endParaRPr lang="es-MX" sz="3600" dirty="0">
              <a:solidFill>
                <a:schemeClr val="bg1"/>
              </a:solidFill>
            </a:endParaRPr>
          </a:p>
        </p:txBody>
      </p:sp>
      <p:cxnSp>
        <p:nvCxnSpPr>
          <p:cNvPr id="73" name="Straight Connector 72">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8C14DFD7-8FAD-18FC-FA67-17CC10060B2E}"/>
              </a:ext>
            </a:extLst>
          </p:cNvPr>
          <p:cNvSpPr>
            <a:spLocks noGrp="1"/>
          </p:cNvSpPr>
          <p:nvPr>
            <p:ph idx="1"/>
          </p:nvPr>
        </p:nvSpPr>
        <p:spPr>
          <a:xfrm>
            <a:off x="593610" y="2121763"/>
            <a:ext cx="3822192" cy="3773010"/>
          </a:xfrm>
        </p:spPr>
        <p:txBody>
          <a:bodyPr>
            <a:normAutofit/>
          </a:bodyPr>
          <a:lstStyle/>
          <a:p>
            <a:pPr marL="0" indent="0">
              <a:buNone/>
            </a:pPr>
            <a:endParaRPr lang="es-ES" sz="2000" dirty="0">
              <a:solidFill>
                <a:schemeClr val="bg1"/>
              </a:solidFill>
            </a:endParaRPr>
          </a:p>
          <a:p>
            <a:pPr marL="0" indent="0">
              <a:buNone/>
            </a:pPr>
            <a:endParaRPr lang="es-ES" sz="2000" dirty="0">
              <a:solidFill>
                <a:schemeClr val="bg1"/>
              </a:solidFill>
            </a:endParaRPr>
          </a:p>
          <a:p>
            <a:pPr marL="0" indent="0">
              <a:buNone/>
            </a:pPr>
            <a:endParaRPr lang="es-ES" sz="2000" dirty="0">
              <a:solidFill>
                <a:schemeClr val="bg1"/>
              </a:solidFill>
            </a:endParaRPr>
          </a:p>
          <a:p>
            <a:pPr marL="0" indent="0">
              <a:buNone/>
            </a:pPr>
            <a:r>
              <a:rPr lang="es-ES" sz="2000" dirty="0">
                <a:solidFill>
                  <a:schemeClr val="bg1"/>
                </a:solidFill>
              </a:rPr>
              <a:t>Python es uno de los lenguajes más populares en la actualidad debido a que es sencillo y fácil de aprender, además de que se vio en EDA II</a:t>
            </a:r>
            <a:endParaRPr lang="es-MX" sz="2000" dirty="0">
              <a:solidFill>
                <a:schemeClr val="bg1"/>
              </a:solidFill>
            </a:endParaRPr>
          </a:p>
        </p:txBody>
      </p:sp>
      <p:pic>
        <p:nvPicPr>
          <p:cNvPr id="10242" name="Picture 2" descr="Python Software Foundation License - Wikipedia, la enciclopedia libre">
            <a:extLst>
              <a:ext uri="{FF2B5EF4-FFF2-40B4-BE49-F238E27FC236}">
                <a16:creationId xmlns:a16="http://schemas.microsoft.com/office/drawing/2014/main" id="{3455555E-7B65-3CD6-2E99-2C47A6E1387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42398" y="484632"/>
            <a:ext cx="5733287" cy="5733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3252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9D5B77-6F08-1F34-3392-5E842D425A2C}"/>
              </a:ext>
            </a:extLst>
          </p:cNvPr>
          <p:cNvSpPr>
            <a:spLocks noGrp="1"/>
          </p:cNvSpPr>
          <p:nvPr>
            <p:ph type="title"/>
          </p:nvPr>
        </p:nvSpPr>
        <p:spPr>
          <a:xfrm>
            <a:off x="4965430" y="629266"/>
            <a:ext cx="6586491" cy="1676603"/>
          </a:xfrm>
        </p:spPr>
        <p:txBody>
          <a:bodyPr>
            <a:normAutofit/>
          </a:bodyPr>
          <a:lstStyle/>
          <a:p>
            <a:r>
              <a:rPr lang="es-ES" sz="5400"/>
              <a:t>EN CONCLUSIÓN</a:t>
            </a:r>
            <a:endParaRPr lang="es-MX" sz="5400"/>
          </a:p>
        </p:txBody>
      </p:sp>
      <p:pic>
        <p:nvPicPr>
          <p:cNvPr id="6" name="Picture 5">
            <a:extLst>
              <a:ext uri="{FF2B5EF4-FFF2-40B4-BE49-F238E27FC236}">
                <a16:creationId xmlns:a16="http://schemas.microsoft.com/office/drawing/2014/main" id="{695864CE-7B77-1D24-473B-6D8765222A50}"/>
              </a:ext>
            </a:extLst>
          </p:cNvPr>
          <p:cNvPicPr>
            <a:picLocks noChangeAspect="1"/>
          </p:cNvPicPr>
          <p:nvPr/>
        </p:nvPicPr>
        <p:blipFill rotWithShape="1">
          <a:blip r:embed="rId2"/>
          <a:srcRect l="14517" r="40364" b="-1"/>
          <a:stretch/>
        </p:blipFill>
        <p:spPr>
          <a:xfrm>
            <a:off x="20" y="10"/>
            <a:ext cx="4635571" cy="6857990"/>
          </a:xfrm>
          <a:prstGeom prst="rect">
            <a:avLst/>
          </a:prstGeom>
          <a:effectLst/>
        </p:spPr>
      </p:pic>
      <p:graphicFrame>
        <p:nvGraphicFramePr>
          <p:cNvPr id="5" name="Marcador de contenido 2">
            <a:extLst>
              <a:ext uri="{FF2B5EF4-FFF2-40B4-BE49-F238E27FC236}">
                <a16:creationId xmlns:a16="http://schemas.microsoft.com/office/drawing/2014/main" id="{AD2DA300-4C73-C3E8-206A-81014C59CAB8}"/>
              </a:ext>
            </a:extLst>
          </p:cNvPr>
          <p:cNvGraphicFramePr>
            <a:graphicFrameLocks noGrp="1"/>
          </p:cNvGraphicFramePr>
          <p:nvPr>
            <p:ph idx="1"/>
            <p:extLst>
              <p:ext uri="{D42A27DB-BD31-4B8C-83A1-F6EECF244321}">
                <p14:modId xmlns:p14="http://schemas.microsoft.com/office/powerpoint/2010/main" val="2156150912"/>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8454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2">
            <a:extLst>
              <a:ext uri="{FF2B5EF4-FFF2-40B4-BE49-F238E27FC236}">
                <a16:creationId xmlns:a16="http://schemas.microsoft.com/office/drawing/2014/main" id="{61ED743F-211F-7BB3-9516-5584A5288907}"/>
              </a:ext>
            </a:extLst>
          </p:cNvPr>
          <p:cNvSpPr>
            <a:spLocks noGrp="1"/>
          </p:cNvSpPr>
          <p:nvPr>
            <p:ph type="title"/>
          </p:nvPr>
        </p:nvSpPr>
        <p:spPr>
          <a:xfrm>
            <a:off x="838200" y="963877"/>
            <a:ext cx="3494362" cy="4930246"/>
          </a:xfrm>
        </p:spPr>
        <p:txBody>
          <a:bodyPr>
            <a:normAutofit/>
          </a:bodyPr>
          <a:lstStyle/>
          <a:p>
            <a:pPr algn="r"/>
            <a:r>
              <a:rPr lang="es-ES" dirty="0"/>
              <a:t>BIBLIOGRAFÍA ADICIONAL CONSULTADA</a:t>
            </a:r>
            <a:endParaRPr lang="es-MX" dirty="0"/>
          </a:p>
        </p:txBody>
      </p:sp>
      <p:cxnSp>
        <p:nvCxnSpPr>
          <p:cNvPr id="13" name="Straight Connector 12">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Marcador de contenido 3">
            <a:extLst>
              <a:ext uri="{FF2B5EF4-FFF2-40B4-BE49-F238E27FC236}">
                <a16:creationId xmlns:a16="http://schemas.microsoft.com/office/drawing/2014/main" id="{CDF09403-F59C-9D5D-D4CD-831DD193FC41}"/>
              </a:ext>
            </a:extLst>
          </p:cNvPr>
          <p:cNvSpPr>
            <a:spLocks noGrp="1"/>
          </p:cNvSpPr>
          <p:nvPr>
            <p:ph idx="1"/>
          </p:nvPr>
        </p:nvSpPr>
        <p:spPr>
          <a:xfrm>
            <a:off x="4976031" y="963877"/>
            <a:ext cx="6377769" cy="4930246"/>
          </a:xfrm>
        </p:spPr>
        <p:txBody>
          <a:bodyPr anchor="ctr">
            <a:normAutofit/>
          </a:bodyPr>
          <a:lstStyle/>
          <a:p>
            <a:pPr marL="0" indent="0">
              <a:buNone/>
            </a:pPr>
            <a:r>
              <a:rPr kumimoji="0" lang="es-MX" altLang="es-MX" sz="2400" b="0" i="0" u="none" strike="noStrike" cap="none" normalizeH="0" baseline="0" dirty="0">
                <a:ln>
                  <a:noFill/>
                </a:ln>
                <a:effectLst/>
                <a:cs typeface="Arial" panose="020B0604020202020204" pitchFamily="34" charset="0"/>
              </a:rPr>
              <a:t>Fantino, J. (2021). ¿Qué es un plan de trabajo?: ¡Alcanza tus objetivos con</a:t>
            </a:r>
            <a:r>
              <a:rPr lang="es-MX" altLang="es-MX" sz="2400" dirty="0">
                <a:cs typeface="Arial" panose="020B0604020202020204" pitchFamily="34" charset="0"/>
              </a:rPr>
              <a:t> </a:t>
            </a:r>
            <a:r>
              <a:rPr kumimoji="0" lang="es-MX" altLang="es-MX" sz="2400" b="0" i="0" u="none" strike="noStrike" cap="none" normalizeH="0" baseline="0" dirty="0">
                <a:ln>
                  <a:noFill/>
                </a:ln>
                <a:effectLst/>
                <a:cs typeface="Arial" panose="020B0604020202020204" pitchFamily="34" charset="0"/>
              </a:rPr>
              <a:t>este mapa de ruta! Obtenido de </a:t>
            </a:r>
            <a:r>
              <a:rPr kumimoji="0" lang="es-MX" altLang="es-MX" sz="2400" b="0" i="0" u="none" strike="noStrike" cap="none" normalizeH="0" baseline="0" dirty="0" err="1">
                <a:ln>
                  <a:noFill/>
                </a:ln>
                <a:effectLst/>
                <a:cs typeface="Arial" panose="020B0604020202020204" pitchFamily="34" charset="0"/>
              </a:rPr>
              <a:t>Crehana</a:t>
            </a:r>
            <a:r>
              <a:rPr kumimoji="0" lang="es-MX" altLang="es-MX" sz="2400" b="0" i="0" u="none" strike="noStrike" cap="none" normalizeH="0" baseline="0" dirty="0">
                <a:ln>
                  <a:noFill/>
                </a:ln>
                <a:effectLst/>
                <a:cs typeface="Arial" panose="020B0604020202020204" pitchFamily="34" charset="0"/>
              </a:rPr>
              <a:t> Negocios. Disponible en:</a:t>
            </a:r>
            <a:br>
              <a:rPr kumimoji="0" lang="es-MX" altLang="es-MX" sz="2400" b="0" i="0" u="none" strike="noStrike" cap="none" normalizeH="0" baseline="0" dirty="0">
                <a:ln>
                  <a:noFill/>
                </a:ln>
                <a:effectLst/>
              </a:rPr>
            </a:br>
            <a:r>
              <a:rPr kumimoji="0" lang="es-MX" altLang="es-MX" sz="2400" b="0" i="0" u="none" strike="noStrike" cap="none" normalizeH="0" baseline="0" dirty="0">
                <a:ln>
                  <a:noFill/>
                </a:ln>
                <a:effectLst/>
                <a:cs typeface="Arial" panose="020B0604020202020204" pitchFamily="34" charset="0"/>
              </a:rPr>
              <a:t>https://www.crehana.com/blog/negocios/que-es-plan-trabajo/</a:t>
            </a:r>
            <a:endParaRPr kumimoji="0" lang="es-MX" altLang="es-MX" sz="2400" b="0" i="0" u="none" strike="noStrike" cap="none" normalizeH="0" baseline="0" dirty="0">
              <a:ln>
                <a:noFill/>
              </a:ln>
              <a:effectLst/>
            </a:endParaRPr>
          </a:p>
          <a:p>
            <a:pPr marL="0" indent="0">
              <a:buNone/>
            </a:pPr>
            <a:endParaRPr lang="es-MX" sz="2400" dirty="0"/>
          </a:p>
        </p:txBody>
      </p:sp>
      <p:sp>
        <p:nvSpPr>
          <p:cNvPr id="6" name="Rectangle 2">
            <a:extLst>
              <a:ext uri="{FF2B5EF4-FFF2-40B4-BE49-F238E27FC236}">
                <a16:creationId xmlns:a16="http://schemas.microsoft.com/office/drawing/2014/main" id="{BB4D9685-19EF-AA74-ACD3-2157B492451B}"/>
              </a:ext>
            </a:extLst>
          </p:cNvPr>
          <p:cNvSpPr>
            <a:spLocks noChangeArrowheads="1"/>
          </p:cNvSpPr>
          <p:nvPr/>
        </p:nvSpPr>
        <p:spPr bwMode="auto">
          <a:xfrm>
            <a:off x="0" y="-246221"/>
            <a:ext cx="184731"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s-MX" altLang="es-MX" sz="800" b="0" i="0" u="none" strike="noStrike" cap="none" normalizeH="0" baseline="0">
                <a:ln>
                  <a:noFill/>
                </a:ln>
                <a:solidFill>
                  <a:schemeClr val="tx1"/>
                </a:solidFill>
                <a:effectLst/>
              </a:rPr>
            </a:br>
            <a:endParaRPr kumimoji="0" lang="es-MX" altLang="es-MX"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7028331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Mesa con manteles">
            <a:extLst>
              <a:ext uri="{FF2B5EF4-FFF2-40B4-BE49-F238E27FC236}">
                <a16:creationId xmlns:a16="http://schemas.microsoft.com/office/drawing/2014/main" id="{4BA73381-08FA-D465-F446-69FD0D8914F1}"/>
              </a:ext>
            </a:extLst>
          </p:cNvPr>
          <p:cNvPicPr>
            <a:picLocks noChangeAspect="1"/>
          </p:cNvPicPr>
          <p:nvPr/>
        </p:nvPicPr>
        <p:blipFill rotWithShape="1">
          <a:blip r:embed="rId2"/>
          <a:srcRect t="13502" b="2229"/>
          <a:stretch/>
        </p:blipFill>
        <p:spPr>
          <a:xfrm>
            <a:off x="-3047" y="10"/>
            <a:ext cx="12191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109F024-18FD-FB42-F02B-F27A423EABC2}"/>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¡GRACIAS POR SU ATENCIÓN!</a:t>
            </a:r>
          </a:p>
        </p:txBody>
      </p:sp>
    </p:spTree>
    <p:extLst>
      <p:ext uri="{BB962C8B-B14F-4D97-AF65-F5344CB8AC3E}">
        <p14:creationId xmlns:p14="http://schemas.microsoft.com/office/powerpoint/2010/main" val="147838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Investigación Y Análisis Idea.Business Concepto De Ilustración De Dibujos  Animados Ilustraciones Svg, Vectoriales, Clip Art Vectorizado Libre De  Derechos. Image 59730847.">
            <a:extLst>
              <a:ext uri="{FF2B5EF4-FFF2-40B4-BE49-F238E27FC236}">
                <a16:creationId xmlns:a16="http://schemas.microsoft.com/office/drawing/2014/main" id="{7849015A-2438-F68F-7C01-894AED1C6B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14" b="9819"/>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35" name="Rectangle 13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1A62715E-3BE2-2921-F781-F9E42F052E80}"/>
              </a:ext>
            </a:extLst>
          </p:cNvPr>
          <p:cNvSpPr>
            <a:spLocks noGrp="1"/>
          </p:cNvSpPr>
          <p:nvPr>
            <p:ph type="title"/>
          </p:nvPr>
        </p:nvSpPr>
        <p:spPr>
          <a:xfrm>
            <a:off x="523875" y="5317240"/>
            <a:ext cx="11210925" cy="744836"/>
          </a:xfrm>
        </p:spPr>
        <p:txBody>
          <a:bodyPr>
            <a:normAutofit/>
          </a:bodyPr>
          <a:lstStyle/>
          <a:p>
            <a:pPr algn="ctr"/>
            <a:r>
              <a:rPr lang="es-ES" sz="3600" dirty="0">
                <a:solidFill>
                  <a:schemeClr val="tx1">
                    <a:lumMod val="85000"/>
                    <a:lumOff val="15000"/>
                  </a:schemeClr>
                </a:solidFill>
              </a:rPr>
              <a:t>ANÁLISIS Y DISEÑO DEL PROBLEMA</a:t>
            </a:r>
            <a:endParaRPr lang="es-MX" sz="3600" dirty="0">
              <a:solidFill>
                <a:schemeClr val="tx1">
                  <a:lumMod val="85000"/>
                  <a:lumOff val="15000"/>
                </a:schemeClr>
              </a:solidFill>
            </a:endParaRPr>
          </a:p>
        </p:txBody>
      </p:sp>
      <p:cxnSp>
        <p:nvCxnSpPr>
          <p:cNvPr id="137" name="Straight Connector 13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6350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2">
            <a:extLst>
              <a:ext uri="{FF2B5EF4-FFF2-40B4-BE49-F238E27FC236}">
                <a16:creationId xmlns:a16="http://schemas.microsoft.com/office/drawing/2014/main" id="{270C8749-5EC7-85E1-49E3-1A74B5AA4EC9}"/>
              </a:ext>
            </a:extLst>
          </p:cNvPr>
          <p:cNvSpPr>
            <a:spLocks noGrp="1"/>
          </p:cNvSpPr>
          <p:nvPr>
            <p:ph type="title"/>
          </p:nvPr>
        </p:nvSpPr>
        <p:spPr>
          <a:xfrm>
            <a:off x="630936" y="502920"/>
            <a:ext cx="3419856" cy="1463040"/>
          </a:xfrm>
        </p:spPr>
        <p:txBody>
          <a:bodyPr anchor="ctr">
            <a:normAutofit/>
          </a:bodyPr>
          <a:lstStyle/>
          <a:p>
            <a:r>
              <a:rPr lang="es-ES" sz="4800"/>
              <a:t>TIPOS DE EMPLEADO</a:t>
            </a:r>
            <a:endParaRPr lang="es-MX" sz="4800"/>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arcador de contenido 3">
            <a:extLst>
              <a:ext uri="{FF2B5EF4-FFF2-40B4-BE49-F238E27FC236}">
                <a16:creationId xmlns:a16="http://schemas.microsoft.com/office/drawing/2014/main" id="{B6623606-3E1F-1AC3-6938-FA3B106DF511}"/>
              </a:ext>
            </a:extLst>
          </p:cNvPr>
          <p:cNvSpPr>
            <a:spLocks noGrp="1"/>
          </p:cNvSpPr>
          <p:nvPr>
            <p:ph idx="1"/>
          </p:nvPr>
        </p:nvSpPr>
        <p:spPr>
          <a:xfrm>
            <a:off x="4654295" y="502920"/>
            <a:ext cx="6894576" cy="1463040"/>
          </a:xfrm>
        </p:spPr>
        <p:txBody>
          <a:bodyPr anchor="ctr">
            <a:normAutofit lnSpcReduction="10000"/>
          </a:bodyPr>
          <a:lstStyle/>
          <a:p>
            <a:pPr marL="0" indent="0">
              <a:buNone/>
            </a:pPr>
            <a:endParaRPr lang="es-ES" sz="2000" dirty="0"/>
          </a:p>
          <a:p>
            <a:pPr marL="0" indent="0">
              <a:buNone/>
            </a:pPr>
            <a:r>
              <a:rPr lang="es-ES" sz="2000" dirty="0"/>
              <a:t>Se han empleado los siguientes conceptos ligados a herencia:</a:t>
            </a:r>
          </a:p>
          <a:p>
            <a:r>
              <a:rPr lang="es-ES" sz="2000" dirty="0" err="1"/>
              <a:t>Supertipo</a:t>
            </a:r>
            <a:r>
              <a:rPr lang="es-ES" sz="2000" dirty="0"/>
              <a:t>: Empleado</a:t>
            </a:r>
          </a:p>
          <a:p>
            <a:r>
              <a:rPr lang="es-ES" sz="2000" dirty="0"/>
              <a:t>Subtipos: Cocinero, Mesero, Administrativo</a:t>
            </a:r>
          </a:p>
          <a:p>
            <a:pPr marL="0" indent="0">
              <a:buNone/>
            </a:pPr>
            <a:endParaRPr lang="es-ES" sz="2000" dirty="0"/>
          </a:p>
          <a:p>
            <a:pPr marL="0" indent="0">
              <a:buNone/>
            </a:pPr>
            <a:endParaRPr lang="es-MX" sz="2000" dirty="0"/>
          </a:p>
        </p:txBody>
      </p:sp>
      <p:graphicFrame>
        <p:nvGraphicFramePr>
          <p:cNvPr id="8" name="Diagrama 7">
            <a:extLst>
              <a:ext uri="{FF2B5EF4-FFF2-40B4-BE49-F238E27FC236}">
                <a16:creationId xmlns:a16="http://schemas.microsoft.com/office/drawing/2014/main" id="{3C83197A-83F5-9323-844F-89470FA77521}"/>
              </a:ext>
            </a:extLst>
          </p:cNvPr>
          <p:cNvGraphicFramePr/>
          <p:nvPr>
            <p:extLst>
              <p:ext uri="{D42A27DB-BD31-4B8C-83A1-F6EECF244321}">
                <p14:modId xmlns:p14="http://schemas.microsoft.com/office/powerpoint/2010/main" val="3764006015"/>
              </p:ext>
            </p:extLst>
          </p:nvPr>
        </p:nvGraphicFramePr>
        <p:xfrm>
          <a:off x="2032000" y="1153160"/>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8907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AC4757-0FF3-5CB7-4556-516EA7EF841D}"/>
              </a:ext>
            </a:extLst>
          </p:cNvPr>
          <p:cNvSpPr>
            <a:spLocks noGrp="1"/>
          </p:cNvSpPr>
          <p:nvPr>
            <p:ph type="title"/>
          </p:nvPr>
        </p:nvSpPr>
        <p:spPr>
          <a:xfrm>
            <a:off x="838200" y="365126"/>
            <a:ext cx="10515600" cy="937202"/>
          </a:xfrm>
        </p:spPr>
        <p:txBody>
          <a:bodyPr/>
          <a:lstStyle/>
          <a:p>
            <a:pPr algn="ctr"/>
            <a:r>
              <a:rPr lang="es-ES" dirty="0"/>
              <a:t>CONSULTA DE EMPLEADOS</a:t>
            </a:r>
            <a:endParaRPr lang="es-MX" dirty="0"/>
          </a:p>
        </p:txBody>
      </p:sp>
      <p:sp>
        <p:nvSpPr>
          <p:cNvPr id="3" name="Marcador de contenido 2">
            <a:extLst>
              <a:ext uri="{FF2B5EF4-FFF2-40B4-BE49-F238E27FC236}">
                <a16:creationId xmlns:a16="http://schemas.microsoft.com/office/drawing/2014/main" id="{728678BB-DE00-080A-E7BA-BA15BCA58E36}"/>
              </a:ext>
            </a:extLst>
          </p:cNvPr>
          <p:cNvSpPr>
            <a:spLocks noGrp="1"/>
          </p:cNvSpPr>
          <p:nvPr>
            <p:ph idx="1"/>
          </p:nvPr>
        </p:nvSpPr>
        <p:spPr>
          <a:xfrm>
            <a:off x="838200" y="1422400"/>
            <a:ext cx="10515600" cy="4754563"/>
          </a:xfrm>
        </p:spPr>
        <p:txBody>
          <a:bodyPr/>
          <a:lstStyle/>
          <a:p>
            <a:pPr marL="0" indent="0">
              <a:buNone/>
            </a:pPr>
            <a:r>
              <a:rPr lang="es-ES" dirty="0"/>
              <a:t>Se da mediante vistas independientes para cada tipo tanto de Empleado como de información asociada a él.</a:t>
            </a:r>
            <a:endParaRPr lang="es-MX" dirty="0"/>
          </a:p>
        </p:txBody>
      </p:sp>
      <p:graphicFrame>
        <p:nvGraphicFramePr>
          <p:cNvPr id="4" name="Diagrama 3">
            <a:extLst>
              <a:ext uri="{FF2B5EF4-FFF2-40B4-BE49-F238E27FC236}">
                <a16:creationId xmlns:a16="http://schemas.microsoft.com/office/drawing/2014/main" id="{641926D2-6AD0-5641-D683-6837726699A4}"/>
              </a:ext>
            </a:extLst>
          </p:cNvPr>
          <p:cNvGraphicFramePr/>
          <p:nvPr>
            <p:extLst>
              <p:ext uri="{D42A27DB-BD31-4B8C-83A1-F6EECF244321}">
                <p14:modId xmlns:p14="http://schemas.microsoft.com/office/powerpoint/2010/main" val="3556925275"/>
              </p:ext>
            </p:extLst>
          </p:nvPr>
        </p:nvGraphicFramePr>
        <p:xfrm>
          <a:off x="3195782" y="2412551"/>
          <a:ext cx="5800436" cy="3806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4130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6C1CA6-3533-6B0A-F670-243E2750DBB3}"/>
              </a:ext>
            </a:extLst>
          </p:cNvPr>
          <p:cNvSpPr>
            <a:spLocks noGrp="1"/>
          </p:cNvSpPr>
          <p:nvPr>
            <p:ph type="title"/>
          </p:nvPr>
        </p:nvSpPr>
        <p:spPr>
          <a:xfrm>
            <a:off x="6634134" y="1396289"/>
            <a:ext cx="5006336" cy="1325563"/>
          </a:xfrm>
        </p:spPr>
        <p:txBody>
          <a:bodyPr>
            <a:normAutofit/>
          </a:bodyPr>
          <a:lstStyle/>
          <a:p>
            <a:r>
              <a:rPr lang="es-ES" dirty="0"/>
              <a:t>PLATILLO MÁS VENDIDO</a:t>
            </a:r>
            <a:endParaRPr lang="es-MX"/>
          </a:p>
        </p:txBody>
      </p:sp>
      <p:sp>
        <p:nvSpPr>
          <p:cNvPr id="71" name="Freeform: Shape 70">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98" name="Picture 2" descr="Los libros más vendidos. Ficción y no ficción. - Blog imosver">
            <a:extLst>
              <a:ext uri="{FF2B5EF4-FFF2-40B4-BE49-F238E27FC236}">
                <a16:creationId xmlns:a16="http://schemas.microsoft.com/office/drawing/2014/main" id="{6781F71B-E3A9-D5DC-F49B-A183C47E4E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47" r="6168" b="-1"/>
          <a:stretch/>
        </p:blipFill>
        <p:spPr bwMode="auto">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8EA940DC-E4BF-896F-8184-28101A294F2F}"/>
              </a:ext>
            </a:extLst>
          </p:cNvPr>
          <p:cNvSpPr>
            <a:spLocks noGrp="1"/>
          </p:cNvSpPr>
          <p:nvPr>
            <p:ph idx="1"/>
          </p:nvPr>
        </p:nvSpPr>
        <p:spPr>
          <a:xfrm>
            <a:off x="6638578" y="2871982"/>
            <a:ext cx="5004073" cy="3181684"/>
          </a:xfrm>
        </p:spPr>
        <p:txBody>
          <a:bodyPr anchor="t">
            <a:normAutofit/>
          </a:bodyPr>
          <a:lstStyle/>
          <a:p>
            <a:pPr marL="0" indent="0">
              <a:buNone/>
            </a:pPr>
            <a:r>
              <a:rPr lang="es-ES" sz="1800"/>
              <a:t>Se ha creado una vista con los detalles del primer platillo a partir de un ordenamiento de existencias en orden numérico ascendente mediante las cláusulas GROUP BY y ASC de PostgreSQL</a:t>
            </a:r>
            <a:endParaRPr lang="es-MX" sz="1800"/>
          </a:p>
        </p:txBody>
      </p:sp>
    </p:spTree>
    <p:extLst>
      <p:ext uri="{BB962C8B-B14F-4D97-AF65-F5344CB8AC3E}">
        <p14:creationId xmlns:p14="http://schemas.microsoft.com/office/powerpoint/2010/main" val="203017800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A72B31-9C23-6F78-8932-27F17D6798D3}"/>
              </a:ext>
            </a:extLst>
          </p:cNvPr>
          <p:cNvSpPr>
            <a:spLocks noGrp="1"/>
          </p:cNvSpPr>
          <p:nvPr>
            <p:ph type="title"/>
          </p:nvPr>
        </p:nvSpPr>
        <p:spPr>
          <a:xfrm>
            <a:off x="6634134" y="1396289"/>
            <a:ext cx="5006336" cy="1325563"/>
          </a:xfrm>
        </p:spPr>
        <p:txBody>
          <a:bodyPr>
            <a:normAutofit/>
          </a:bodyPr>
          <a:lstStyle/>
          <a:p>
            <a:r>
              <a:rPr lang="es-ES" dirty="0"/>
              <a:t>GENERACIÓN DE ORDEN</a:t>
            </a:r>
            <a:endParaRPr lang="es-MX" dirty="0"/>
          </a:p>
        </p:txBody>
      </p:sp>
      <p:sp>
        <p:nvSpPr>
          <p:cNvPr id="135" name="Freeform: Shape 134">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2" name="Picture 2" descr="20 Cosas que un mesero quiere que sepas antes de atenderte">
            <a:extLst>
              <a:ext uri="{FF2B5EF4-FFF2-40B4-BE49-F238E27FC236}">
                <a16:creationId xmlns:a16="http://schemas.microsoft.com/office/drawing/2014/main" id="{26EC6432-873B-1588-C586-8369A10C14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3732" r="6858"/>
          <a:stretch/>
        </p:blipFill>
        <p:spPr bwMode="auto">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48B84432-1AAF-21C9-DE0A-62AB80D70189}"/>
              </a:ext>
            </a:extLst>
          </p:cNvPr>
          <p:cNvSpPr>
            <a:spLocks noGrp="1"/>
          </p:cNvSpPr>
          <p:nvPr>
            <p:ph idx="1"/>
          </p:nvPr>
        </p:nvSpPr>
        <p:spPr>
          <a:xfrm>
            <a:off x="6638578" y="2871982"/>
            <a:ext cx="5004073" cy="3181684"/>
          </a:xfrm>
        </p:spPr>
        <p:txBody>
          <a:bodyPr anchor="t">
            <a:normAutofit/>
          </a:bodyPr>
          <a:lstStyle/>
          <a:p>
            <a:pPr marL="0" indent="0">
              <a:buNone/>
            </a:pPr>
            <a:r>
              <a:rPr lang="es-ES" sz="1800" dirty="0"/>
              <a:t>El</a:t>
            </a:r>
            <a:r>
              <a:rPr lang="es-MX" sz="1800" dirty="0"/>
              <a:t> mesero debe especificar los productos (mínimo tres) para ordenar. Se genera automáticamente la vista “orden”, que luego se borra una vez cerrada la orden efectuada para evitar problemas en la generación de futuras órdenes.</a:t>
            </a:r>
          </a:p>
          <a:p>
            <a:pPr marL="0" indent="0">
              <a:buNone/>
            </a:pPr>
            <a:r>
              <a:rPr lang="es-MX" sz="1800" dirty="0"/>
              <a:t>Dicha orden se genera a través de las tablas de apoyo “LISTA_ORDEN” y “CUENTA” para generar la descripción de cada platillo pedido por el cliente y su precio.</a:t>
            </a:r>
            <a:endParaRPr lang="es-ES" sz="1800" dirty="0"/>
          </a:p>
        </p:txBody>
      </p:sp>
    </p:spTree>
    <p:extLst>
      <p:ext uri="{BB962C8B-B14F-4D97-AF65-F5344CB8AC3E}">
        <p14:creationId xmlns:p14="http://schemas.microsoft.com/office/powerpoint/2010/main" val="115578449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D205AA-3385-D0E4-B095-1B57B18FEE56}"/>
              </a:ext>
            </a:extLst>
          </p:cNvPr>
          <p:cNvSpPr>
            <a:spLocks noGrp="1"/>
          </p:cNvSpPr>
          <p:nvPr>
            <p:ph type="title"/>
          </p:nvPr>
        </p:nvSpPr>
        <p:spPr>
          <a:xfrm>
            <a:off x="640080" y="325369"/>
            <a:ext cx="4368602" cy="1956841"/>
          </a:xfrm>
        </p:spPr>
        <p:txBody>
          <a:bodyPr anchor="b">
            <a:normAutofit/>
          </a:bodyPr>
          <a:lstStyle/>
          <a:p>
            <a:r>
              <a:rPr lang="es-ES" sz="5400" dirty="0"/>
              <a:t>CONSULTA DE ÓRDENES</a:t>
            </a:r>
            <a:endParaRPr lang="es-MX" sz="5400" dirty="0"/>
          </a:p>
        </p:txBody>
      </p:sp>
      <p:sp>
        <p:nvSpPr>
          <p:cNvPr id="3" name="Marcador de contenido 2">
            <a:extLst>
              <a:ext uri="{FF2B5EF4-FFF2-40B4-BE49-F238E27FC236}">
                <a16:creationId xmlns:a16="http://schemas.microsoft.com/office/drawing/2014/main" id="{5CA20272-CDCF-BA71-CCB0-7512384E1CDE}"/>
              </a:ext>
            </a:extLst>
          </p:cNvPr>
          <p:cNvSpPr>
            <a:spLocks noGrp="1"/>
          </p:cNvSpPr>
          <p:nvPr>
            <p:ph idx="1"/>
          </p:nvPr>
        </p:nvSpPr>
        <p:spPr>
          <a:xfrm>
            <a:off x="640080" y="2872899"/>
            <a:ext cx="4243589" cy="3320668"/>
          </a:xfrm>
        </p:spPr>
        <p:txBody>
          <a:bodyPr>
            <a:normAutofit/>
          </a:bodyPr>
          <a:lstStyle/>
          <a:p>
            <a:pPr marL="0" indent="0">
              <a:buNone/>
            </a:pPr>
            <a:r>
              <a:rPr lang="es-ES" sz="2200" dirty="0">
                <a:solidFill>
                  <a:schemeClr val="tx1"/>
                </a:solidFill>
              </a:rPr>
              <a:t>Puede llevarse a cabo ya sea:</a:t>
            </a:r>
          </a:p>
          <a:p>
            <a:r>
              <a:rPr lang="es-ES" sz="2200" dirty="0">
                <a:solidFill>
                  <a:schemeClr val="tx1"/>
                </a:solidFill>
              </a:rPr>
              <a:t>Por Mesero</a:t>
            </a:r>
          </a:p>
          <a:p>
            <a:r>
              <a:rPr lang="es-ES" sz="2200" dirty="0">
                <a:solidFill>
                  <a:schemeClr val="tx1"/>
                </a:solidFill>
              </a:rPr>
              <a:t>Por Fecha de Ventas</a:t>
            </a:r>
          </a:p>
          <a:p>
            <a:r>
              <a:rPr lang="es-ES" sz="2200" dirty="0">
                <a:solidFill>
                  <a:schemeClr val="tx1"/>
                </a:solidFill>
              </a:rPr>
              <a:t>O bien, por Fecha de Inicio Y Fecha de Fin de las ventas registradas</a:t>
            </a:r>
            <a:endParaRPr lang="es-MX" sz="2200" dirty="0">
              <a:solidFill>
                <a:schemeClr val="tx1"/>
              </a:solidFill>
            </a:endParaRPr>
          </a:p>
        </p:txBody>
      </p:sp>
      <p:pic>
        <p:nvPicPr>
          <p:cNvPr id="6146" name="Picture 2" descr="Icono De Lupa Con Signo De Interrogación. Icono De Lupa Y Ayuda, Cómo,  Información, Símbolo De Consulta. Icono Del Vector Ilustraciones Svg,  Vectoriales, Clip Art Vectorizado Libre De Derechos. Image 97348794.">
            <a:extLst>
              <a:ext uri="{FF2B5EF4-FFF2-40B4-BE49-F238E27FC236}">
                <a16:creationId xmlns:a16="http://schemas.microsoft.com/office/drawing/2014/main" id="{5CD032F9-0B64-07EF-F6A0-6E38BBA32A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03"/>
          <a:stretch/>
        </p:blipFill>
        <p:spPr bwMode="auto">
          <a:xfrm>
            <a:off x="5310177"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2160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79F80D-452C-53B7-84A4-16AAAA7A09A5}"/>
              </a:ext>
            </a:extLst>
          </p:cNvPr>
          <p:cNvSpPr>
            <a:spLocks noGrp="1"/>
          </p:cNvSpPr>
          <p:nvPr>
            <p:ph type="title"/>
          </p:nvPr>
        </p:nvSpPr>
        <p:spPr>
          <a:xfrm>
            <a:off x="6634134" y="1396289"/>
            <a:ext cx="5006336" cy="1325563"/>
          </a:xfrm>
        </p:spPr>
        <p:txBody>
          <a:bodyPr>
            <a:normAutofit/>
          </a:bodyPr>
          <a:lstStyle/>
          <a:p>
            <a:r>
              <a:rPr lang="es-ES" dirty="0"/>
              <a:t>CLASIFICACIÓN DE PRODUCTOS</a:t>
            </a:r>
            <a:endParaRPr lang="es-MX"/>
          </a:p>
        </p:txBody>
      </p:sp>
      <p:sp>
        <p:nvSpPr>
          <p:cNvPr id="71" name="Freeform: Shape 70">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170" name="Picture 2" descr="Tiempos competitivos en el sector de alimentos y bebidas - El Mostrador">
            <a:extLst>
              <a:ext uri="{FF2B5EF4-FFF2-40B4-BE49-F238E27FC236}">
                <a16:creationId xmlns:a16="http://schemas.microsoft.com/office/drawing/2014/main" id="{A85F2E3A-D1F1-BA7C-1C2C-901FC678E3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064" r="35550" b="1"/>
          <a:stretch/>
        </p:blipFill>
        <p:spPr bwMode="auto">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9B77CC2E-E0C2-6F72-6FA2-A18549EA4479}"/>
              </a:ext>
            </a:extLst>
          </p:cNvPr>
          <p:cNvSpPr>
            <a:spLocks noGrp="1"/>
          </p:cNvSpPr>
          <p:nvPr>
            <p:ph idx="1"/>
          </p:nvPr>
        </p:nvSpPr>
        <p:spPr>
          <a:xfrm>
            <a:off x="6638578" y="2871982"/>
            <a:ext cx="5004073" cy="3181684"/>
          </a:xfrm>
        </p:spPr>
        <p:txBody>
          <a:bodyPr anchor="t">
            <a:normAutofit/>
          </a:bodyPr>
          <a:lstStyle/>
          <a:p>
            <a:pPr marL="0" indent="0">
              <a:buNone/>
            </a:pPr>
            <a:r>
              <a:rPr lang="es-ES" sz="1800"/>
              <a:t>Los nombres de las categorías de los productos (alimentos y bebidas) se generan en la tabla “CATEGORÍA”, que a su vez se vuelven llaves foráneas de la tabla “PRODUCTO”, formada por todos los productos disponibles, así como los detalles de cada uno</a:t>
            </a:r>
            <a:endParaRPr lang="es-MX" sz="1800"/>
          </a:p>
        </p:txBody>
      </p:sp>
    </p:spTree>
    <p:extLst>
      <p:ext uri="{BB962C8B-B14F-4D97-AF65-F5344CB8AC3E}">
        <p14:creationId xmlns:p14="http://schemas.microsoft.com/office/powerpoint/2010/main" val="300731366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Sector">
  <a:themeElements>
    <a:clrScheme name="Sector">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ecto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o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docProps/app.xml><?xml version="1.0" encoding="utf-8"?>
<Properties xmlns="http://schemas.openxmlformats.org/officeDocument/2006/extended-properties" xmlns:vt="http://schemas.openxmlformats.org/officeDocument/2006/docPropsVTypes">
  <Template>Facet</Template>
  <TotalTime>139</TotalTime>
  <Words>948</Words>
  <Application>Microsoft Office PowerPoint</Application>
  <PresentationFormat>Panorámica</PresentationFormat>
  <Paragraphs>96</Paragraphs>
  <Slides>23</Slides>
  <Notes>0</Notes>
  <HiddenSlides>0</HiddenSlides>
  <MMClips>0</MMClips>
  <ScaleCrop>false</ScaleCrop>
  <HeadingPairs>
    <vt:vector size="6" baseType="variant">
      <vt:variant>
        <vt:lpstr>Fuentes usadas</vt:lpstr>
      </vt:variant>
      <vt:variant>
        <vt:i4>6</vt:i4>
      </vt:variant>
      <vt:variant>
        <vt:lpstr>Tema</vt:lpstr>
      </vt:variant>
      <vt:variant>
        <vt:i4>3</vt:i4>
      </vt:variant>
      <vt:variant>
        <vt:lpstr>Títulos de diapositiva</vt:lpstr>
      </vt:variant>
      <vt:variant>
        <vt:i4>23</vt:i4>
      </vt:variant>
    </vt:vector>
  </HeadingPairs>
  <TitlesOfParts>
    <vt:vector size="32" baseType="lpstr">
      <vt:lpstr>Arial</vt:lpstr>
      <vt:lpstr>Calibri</vt:lpstr>
      <vt:lpstr>Calibri Light</vt:lpstr>
      <vt:lpstr>Century Gothic</vt:lpstr>
      <vt:lpstr>Trebuchet MS</vt:lpstr>
      <vt:lpstr>Wingdings 3</vt:lpstr>
      <vt:lpstr>Tema de Office</vt:lpstr>
      <vt:lpstr>Faceta</vt:lpstr>
      <vt:lpstr>Sector</vt:lpstr>
      <vt:lpstr>UNIVERSIDAD NACIONAL AUTÓNOMA DE MÉXICO FACULTAD DE INGENIERÍA DIVISIÓN DE INGENIERÍA ELÉCTRICA</vt:lpstr>
      <vt:lpstr>OBJETIVO</vt:lpstr>
      <vt:lpstr>ANÁLISIS Y DISEÑO DEL PROBLEMA</vt:lpstr>
      <vt:lpstr>TIPOS DE EMPLEADO</vt:lpstr>
      <vt:lpstr>CONSULTA DE EMPLEADOS</vt:lpstr>
      <vt:lpstr>PLATILLO MÁS VENDIDO</vt:lpstr>
      <vt:lpstr>GENERACIÓN DE ORDEN</vt:lpstr>
      <vt:lpstr>CONSULTA DE ÓRDENES</vt:lpstr>
      <vt:lpstr>CLASIFICACIÓN DE PRODUCTOS</vt:lpstr>
      <vt:lpstr>FACTURAS DE CLIENTES</vt:lpstr>
      <vt:lpstr>FUNCIONAMIENTO DE LA APLICACIÓN</vt:lpstr>
      <vt:lpstr>BORRAR ORDEN</vt:lpstr>
      <vt:lpstr>CERRAR ORDEN</vt:lpstr>
      <vt:lpstr>NUEVA ORDEN</vt:lpstr>
      <vt:lpstr>ÓRDENES POR FECHA</vt:lpstr>
      <vt:lpstr>ÓRDENES POR INTERVALO DE FECHAS</vt:lpstr>
      <vt:lpstr>VERIFICACIÓN DE DISPONIBILIDAD DEL PRODUCTO</vt:lpstr>
      <vt:lpstr>ÓRDENES POR MESERO</vt:lpstr>
      <vt:lpstr>DESARROLLO DE LA APLICACIÓN</vt:lpstr>
      <vt:lpstr>¿POR QUÉ UTILIZAMOS PYTHON?</vt:lpstr>
      <vt:lpstr>EN CONCLUSIÓN</vt:lpstr>
      <vt:lpstr>BIBLIOGRAFÍA ADICIONAL CONSULTADA</vt:lpstr>
      <vt:lpstr>¡GRACIAS POR SU ATENCIÓN!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UNIVERSIDAD NACIONAL AUTÓNOMA DE MÉXICO FACULTAD DE INGENIERÍA DIVISIÓN DE INGENIERÍA ELÉCTRICA</dc:title>
  <dc:creator>gui ramirez</dc:creator>
  <cp:lastModifiedBy>gui ramirez</cp:lastModifiedBy>
  <cp:revision>1</cp:revision>
  <dcterms:created xsi:type="dcterms:W3CDTF">2022-05-24T15:56:33Z</dcterms:created>
  <dcterms:modified xsi:type="dcterms:W3CDTF">2022-05-24T19:04:07Z</dcterms:modified>
</cp:coreProperties>
</file>

<file path=docProps/thumbnail.jpeg>
</file>